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60" r:id="rId5"/>
    <p:sldId id="286" r:id="rId6"/>
    <p:sldId id="285" r:id="rId7"/>
    <p:sldId id="287" r:id="rId8"/>
    <p:sldId id="288" r:id="rId9"/>
    <p:sldId id="290" r:id="rId10"/>
    <p:sldId id="289" r:id="rId11"/>
    <p:sldId id="272" r:id="rId12"/>
    <p:sldId id="291" r:id="rId13"/>
    <p:sldId id="292" r:id="rId14"/>
    <p:sldId id="276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.L" initials="L" lastIdx="1" clrIdx="0">
    <p:extLst>
      <p:ext uri="{19B8F6BF-5375-455C-9EA6-DF929625EA0E}">
        <p15:presenceInfo xmlns:p15="http://schemas.microsoft.com/office/powerpoint/2012/main" userId="b4fb761ac43864c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90201" autoAdjust="0"/>
  </p:normalViewPr>
  <p:slideViewPr>
    <p:cSldViewPr snapToGrid="0">
      <p:cViewPr varScale="1">
        <p:scale>
          <a:sx n="60" d="100"/>
          <a:sy n="60" d="100"/>
        </p:scale>
        <p:origin x="896" y="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31T07:09:45.3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1164 4180 0,'18'0'78,"35"0"-78,0 0 16,141 18-1,35 0 1,212 35 0,-335-53-1,141 0 1,-159 0-16,53 0 16,-35 0-1,-18 0 1,-35 0-1,0 0 1,53 17 15,-71 1-15,53 17 0,-17-17-1,70-1 1,71-17-1,70 18 1,-123-18 0,-1 18-1,-140-18 1,17 17-16,53-17 16,89 36-1,52-19 1,-35 1-1,-123 0 1,-36-1 0,-17-17 15,-1 0-15,213 0-1,16 0 1,-69 0-1,-89 0 1,-70 0 0,-1 0 15,142 0-15,70 0-1,18 0 1,-123 0-1,-89 0 1,-17 0 0,88 0-1,246 0 17,-87-17-17,-124 17 1,-106 0-1,-17 0 17,0 0-17,140 0 1,-34 0 0,-107 0-1,1 0 32,141 0-31,-53 0-16,123-18 15,-70 0 1,-124 18 15,-17 0 16,35 0-47,-1-17 16,19 17-1,-71-18-15,53 18 16,-35-18 31,-1 18-47,54 0 15</inkml:trace>
  <inkml:trace contextRef="#ctx0" brushRef="#br0" timeOffset="37282.78">6932 5362 0,'0'-17'62,"53"17"-62,-18 0 16,18-36-1,35 1 1,-52 35 0,-19 0-1,19-18 1,16 18 0,1-17-1,106-1 1,-106 18-1,35-18 1,-52 18-16,-1 0 31,0-17-15,0 17 0,54 0-1,69 0 1,1 0-1,0 0 1,-142 0 0,36 0-1,0 0 1,35 17 0,-17 1-1,35 17 1,-18-35-1,-70 18-15,17-18 32,0 0-17,-17 0 1,35 0 0,35 35-1,-17-17 1,-18-18-1,-18 0 1,18 18 0,-18-18-1,18 17 1,17-17 0,-17 0-1,-17 0 1,-19 0 15,1 0 0,70 0-31,0 0 32,-17 0-17,-36 0 1,-17 0 31,-1 0-47,19 0 15,-19 0-15,1 0 16,0 0 0,-1 18-1,1-18 16,0 0 1,-1 0-17,1 0 1,-1 18 0,1-18-1,53 0 1,-1 0-1,-35 0-15,-17 0 125,0 0-109,-1 0 0</inkml:trace>
  <inkml:trace contextRef="#ctx0" brushRef="#br0" timeOffset="41086.97">6703 5415 0,'17'0'94,"54"0"-94,-18 0 15,88 0 1,88-35 15,-176 35 0,212-18 1,-177 18-32,88 0 15,-87 0 1,-72 0-1,1 0 1,0 0 15,70 0-15,123 0 0,-70 0-1,-52 0 1,-19 0-1,-35 0 1,36 0 0,123 0-1,-106 0 1,89 0 0,17 0-1,-124 0 1,-34 0-1,-1 0 1,0 0 0,124 0 15,-106 0-15,70-17-1,-105 17 1,17 0-1,-17 0 1,35 0 0,0-18-1,52 18 1,-87 0 0,17-18-1,1 18 16,69 0-15,54-17 0,18-1-1,-89-17 17,-71 35-32,1 0 93,0 0 17,-1 0-79,1 17-15,0 19-1,-1-19 1,1-17-1,0 18 1,-1 0 0,36-1-1,-18 19 1,-35-19 0,36-17-1,-19 0 16,-17 18-31,36-1 16,34 1 15,18-18-31,-52 18 32,-19-18-32,1 0 15,35 17 1,-36-17-1,72 0 1,34 18 0,18 0-1,-105-18 1,-19 0 0,1 0-1,52 0 16,89 0-31,17 0 16,-34 0 15,-107 0-15,-18 0 62,1 0-62,0 0-1,-1 0 17,1 0-32,53 0 15,-36 0 1,0 0 78,0 0-79,-17 0-15</inkml:trace>
  <inkml:trace contextRef="#ctx0" brushRef="#br0" timeOffset="143748.37">20408 13300 0,'35'0'63,"1"0"-63,-1 0 15,53 0 1,212 0 15,-247 0-15,282 0-1,-53 0 32,-246 0-31,52 0 0,106 0-1,18 0 1,-71 0-1,0 0 1,-71 0 0,36 17-1,0-17 1,141 0 0,-35 0-1,-54 0 1,-140 18-1,53 0 17,70-18-17,35 0 1,0 0 0,18 0-1,-105 0 1,-19 0-1,-17 0 1,212 0 0,-142 0-1,-70 0 1,-35 0 31,35 0-47,246 0 31,-228 0-15,35 17-16,-71-17 15,-17 0 48,-1 0-63,1 0 15,0 0 1</inkml:trace>
  <inkml:trace contextRef="#ctx0" brushRef="#br0" timeOffset="147566.32">18785 13300 0,'18'0'219,"0"-18"-204,-1 18 1,1 0 0,0 0 31,-18-18-32,17 18-15,1 0 16,0 0-1,17-17 1,0 17 0,-17 0 62,17-18-78,18 18 15,-18 0-15,0 0 16,1 0 0,-36-17-1,17 17 17,1 0-17,53 0 1,-54 0-1,1 0 1,0 0 47,17 0-63,-18 0 0,1 0 15,0 0 1</inkml:trace>
  <inkml:trace contextRef="#ctx0" brushRef="#br0" timeOffset="192319.77">3687 4339 0,'0'-17'16,"17"17"46,-17-18-46,18 18 15,35-35-15,88-1-1,-71 19 1,-34 17 0,-19 0-1,1 0 16,0 0-31,70-18 16,0 18 0,-70 0-1,17 0 1,0 0 0,0 0 15,-17 0-31,53 0 0,87-35 31,-105 35-15,0-18-1,-35 18 1,17 0 0,53 0-1,142 0 1,-177 0-1,-36 0 1,1 0 0,35 0 15,141 0-15,88 0-1,-106 0 16,-140 0 16,-1 0-31,0 0-16,18 0 16,88 0-1,-70 0 1,17 18-1,-70-18 1,-1 0 0,1 17-16,17-17 15,71 18 1,18-18 0,-54 0-1,-70 18 1,18-18 46,35 0-46,52 0 0,-52 0-1,-17 0 1,-1 17-1,71 1 1,-71-18 0,18 18-16,17-18 15,-17 0 1,-53 17 0,36-17 15,34 0 0,71 0-15,-70 18-1,-53-18 32,34 0-31,1 0-16,0 0 15,141 0 1,-88 0 0,-88 0-16,-1 0 31,19 0 0,-1 0-31,18 0 16,17 0 15</inkml:trace>
  <inkml:trace contextRef="#ctx0" brushRef="#br0" timeOffset="-214183.03">23125 11695 0,'-18'0'0,"0"0"78,1 0-78,-1 0 16,0 0-1,18 17 1,-35 54 0,17-54-1,18 1 17,0 0-1,0 17-16,0 18 1,0-35-16,18 17 31,-18-18-15,0 1-16,18-18 31,-1 18-15,1-1 15,17-17-15,-17 0-1,17 36 1,-17-36 0,0 17-1,-1-17 32,1 0-31,-1 0 15,1 0 16,0 0-16,-1 0-15,1-17-1,0 17 1,-1-18 0,1 0-1,0 18 1,-18-17 15,17-1 0,1 0-15,-18 1 0,0-1 30,0 1 1,0-1-31,0 0 0,0 1-16,0-1 15,0 0 1,0 1 46,0-1-46,0 0 0,-18 18-16,18-17 15,-17-1 1,17 1 15,-18 17-15,18-18-1,-18 18 1,18-18 0,-17 18-1,-1 0 1,0-17-1,-35-1 1,36 18 0,-1 0 15,1 0-15,-1 0 15,0-18-16,1 18 1</inkml:trace>
  <inkml:trace contextRef="#ctx0" brushRef="#br0" timeOffset="-183932.97">23495 13229 0,'18'0'218,"17"0"-186,0 0-32,0 0 15,18 0-15,18 0 0,-18-17 16,53 17-1,-71 0 17,-17-18 93,-18 0-110,35-17 1,-35 17-16,18 18 16,-18-17-1,0-1 1,0-17-1,0-18 1,0 35 0,0-17-1,-18 17 17,0 18-17,1-17 1,-1-1-1,0 18 1,-17-35 0,-18 17-1,0-17 1,36 35 0,-1 0 15,0-18-16,-17 18 1,17 0 0,1 0-16,-19 0 15,19 0 1,-1 0 62,1 0-62,-1 18-1,-17 35 1,-1-18 0,19-17-1,17-1 1,-18-17-16,18 18 15,0 17 1,0-17 0,0 17-1,0 18 1,0-35 0,0-1 15,0 19-16,0-19 1,0 1 0</inkml:trace>
  <inkml:trace contextRef="#ctx0" brushRef="#br0" timeOffset="-172531.92">19191 12771 0,'-18'0'16,"18"-18"0,-17 18-16,-1 0 15,-17 0-15,17 0 16,1 0-16,-1 0 16,0 0-1,-17 18 16,17-1-31,1 1 32,-1-18-32,18 35 31,0-17-15,-35 17-1,35 18 16,0-18-31,0 1 32,0-1-32,0-18 15,18 19 1,-1-19 0,18 1-1,1-18 1,-1 18-1,-17-1 17,-1-17-17,54 0 1,17-17 0,0-1-1,-35 0 16,-35 18-15,-18-17 15,0-1 1,0 0-17,0 1-15,0-1 16,17 18-1,-17-17-15,18-19 16,-18 1 15,0 17-15,-35-17 15,17 35-31</inkml:trace>
  <inkml:trace contextRef="#ctx0" brushRef="#br0" timeOffset="-123615.45">20179 13106 0,'35'0'94,"0"0"-94,1 0 15,17 0-15,35-36 16,-35 36-16,70 0 16,-70-17-1,53 17 1,-35 0-1,-19 0 1,37 17 0,52 19-1,-18-19 1,-88-17 0,36 53-1,0-35 1,-36 0-1,71 17 1,-71 0 0,36 0-1,-1 18 17,-52-53-17,88 36 1,52-19-1,-69-17 1,-1 35 0,18-17-1,-18 0 1,282-18 0,-317 0-1,318 0 1,-354 0-1,1 0 17,123 0-17,141 0 1,106 0 15,-353 0-15,-17 0-1,0 0 1,52 0 0,160 0-1,158 0 1,-247-36-16,-35 19 16,-36-1-1,-52 18 32,35 0-31,0 0-16,52 0 15,-87 0 17,0 0 30,-1 0-31</inkml:trace>
  <inkml:trace contextRef="#ctx0" brushRef="#br0" timeOffset="-42850.36">4022 11889 0,'17'0'94,"19"0"-63,17 0-31,17 0 16,-17-18-16,0 18 16,35 0-16,-17 0 15,-36 0-15,-17 0 16,-1 0-16,18 0 47,195-35-16,-124-1-15,-71 36-16,-17 0 15,-1 0 48,1 0-63,52 0 15,19 0 1,-54 0 0,0 0-1,-17 0 48,17 0-63,0 0 15,54 0 1,-54 18 0,-18-18-1,1 0 32,-18 18-31,18-1-1,-1-17 1,1 0 0,-18 18-1,18-18 1,-1 0 0,54 18-1,-18-1 1,-18-17-1,-17 18 1,-1-18 15,54 0-15,-18 18 0,-36-18-1,1 0 63,17 17-15,18-17-63,18 0 15,-36 0-15,18 0 16,18 0 0</inkml:trace>
  <inkml:trace contextRef="#ctx0" brushRef="#br0" timeOffset="6329.11">22842 11112 0,'-17'0'125,"-1"18"-109,0 0-16,1-1 15</inkml:trace>
  <inkml:trace contextRef="#ctx0" brushRef="#br0" timeOffset="8119.02">22772 12083 0,'0'0'0,"0"-18"15,17 0 95,19 1-95,17-1 1,-36 0 0,1 1 15,0 17 0,34-18 0,-34 18-31,0 0 32,-1 0 15,1 0-16,0 0-16,-1 0 1,1 0 0,0 0 15,17 18 0,-17-1-15,-1 1-1,1-18 1,-1 18 0,-17-1-1,18-17 1,0 18 15,-1-18-15,-17 18-1,18-18-15,35 17 16,0 1 0,-36-18-16,1 0 31,0 0-15,-1 0 155,1 0-171</inkml:trace>
  <inkml:trace contextRef="#ctx0" brushRef="#br0" timeOffset="-50347.86">2963 9454 0,'18'0'125,"0"0"-78,-1 0-31,124-17 15,-88-1-16,-35 18 1,0 0 31,17 0-47,18 0 16,-18 0-1,-17 0 1,-18-17-1</inkml:trace>
  <inkml:trace contextRef="#ctx0" brushRef="#br0" timeOffset="-44222.27">1182 10442 0,'17'0'141,"19"0"-141,-1 0 15,0 0 1,53 0 15,-70 0 0,0 0 1,17 0-17,18 0-15,-18 0 16,36 0-1,-54 0 1,1 0 47</inkml:trace>
  <inkml:trace contextRef="#ctx0" brushRef="#br0" timeOffset="-19557.12">1288 10442 0,'35'0'94,"0"0"-79,0 0-15,1 0 16,-1 18-16,53 0 15,142 17 17,-178-35 15</inkml:trace>
  <inkml:trace contextRef="#ctx0" brushRef="#br0" timeOffset="-19229.27">2487 10513 0,'-18'0'15</inkml:trace>
  <inkml:trace contextRef="#ctx0" brushRef="#br0" timeOffset="-3342.15">2893 9437 0,'17'0'219,"1"0"-203,53 0 15,-54 0-16,1 0-15,0 0 16,-1 0 0,1 17-1,-1-17 17,36 0-1,-35 0-16,-18 18 1,35-18 0,-35 18-16,36-18 15,-19 0 1,-17 17 0,18-17 46,-1 0-46,1 0 281,0 0-282</inkml:trace>
  <inkml:trace contextRef="#ctx0" brushRef="#br0" timeOffset="86268.75">16404 4815 0,'0'-17'78,"35"17"-62,-17 0 0,17-18-1,18 18 1,-35 0 0,0 0-1,-1 0 16,1 0-15,35 0 0,-18 0-1,0 0 1,1 0 0,-19 0-1,36 0 1,-18 0-1,1 0-15</inkml:trace>
  <inkml:trace contextRef="#ctx0" brushRef="#br0" timeOffset="88570.56">6209 10001 0,'-18'0'0,"1"0"16,-1 0-16,0 18 16,1-18-1,-1 18 17,-17 17-1,17-18-16,18 19 1,-18-36 0,18 17-1,0 36 1,0-17 0,0-19-1,0 1 1,0-1-1,18 19 17,0-19-17,-1 1 1,36 0 0,-17-1-1,-19-17-15,19 0 16,-1 36-1,-18-36 1,-17 17 0,36-17 15,70-17-15,-36-19-1,-70 19 32,18-1-16,-18 0-15,17 1 0,1-1-1,-18 0 1,18 18-16,-18-17 15,0-1 1,0 1 0,0-1 31,0 0-32,-18 18-15,-17-17 16,-1-19-1,36 19 17,-17 17-1</inkml:trace>
  <inkml:trace contextRef="#ctx0" brushRef="#br0" timeOffset="91158.05">6244 10037 0,'18'0'94,"-1"0"-78,19 0-1,-19 0 1,36 17 0,-35-17-16,0 18 15,-1-18 16,1 0-31,-18 17 32,17 19-1,1-19-15,0 1-1,-18 0 1,17-18 31</inkml:trace>
  <inkml:trace contextRef="#ctx0" brushRef="#br0" timeOffset="97306.68">5944 10478 0,'18'0'188,"17"0"-188,0 0 15,1 0-15,-19 0 16,36 0-16,-35 0 15,0 0-15,17 0 16,-17 0 0,52 0 15,-35 0 0,-17 0 0</inkml:trace>
  <inkml:trace contextRef="#ctx0" brushRef="#br0" timeOffset="99621.8">4815 10548 0,'18'-18'94,"0"18"-94,70 0 16,-53 0-16,159 0 31,-106 0-16,-70 0 17,35 0-17,18 0 1,70 36 0,-71-36-1,-35 0 1,-17 0-16,35 0 15,-35 0 1,70 0 0,35 35-1,-52-35 1,17 0 0,18 0-1,-53 0 1,88 0-1,0 0 17,-88 0-17,-35 0 1,-1 0 0,1 0-1,88 0 1,0 0-1,17 0 1,-52 0 0,-54 0-1,1 0 32,-1 0-47,36 0 16,-35 0-1,0 0 1,-1 0-16,19 0 31,-19 0-15,1 18 0,-1-18-1,1 0 1</inkml:trace>
  <inkml:trace contextRef="#ctx0" brushRef="#br0" timeOffset="100097.62">7885 11201 0</inkml:trace>
  <inkml:trace contextRef="#ctx0" brushRef="#br0" timeOffset="109491.02">6085 10125 0,'-17'0'16,"-1"0"0,0 17-1,1 1 16,17 0-15,-18-1 0,18 19-1,0 34 17,0-17-1,0-35-16,18-1 1,-1-17-16,-17 36 16,18-1-1,0-17 1,-18-1 0,17-17-1,1 0 32,-18 18-47,18-18 16,17 0 15,-17 17-15,17-17-1,-17 0 1,-1 0-1,18 18 1,-17-18 0,17 0-1,1 0 1,-19 0 0,1 0 93,0 0-109,-18-18 16,17 18-16,1-17 15,-1-1 16,-17 1-31,0-1 32,0 0-1,0 1-15,0-1-1,0 0 16,0 1-15,0-1 15,0 0 1,-17 1-1,17-1-16,-18 18 1,1-18 0,17 1-16,-18 17 15,18-18 1,-18 1 31,1 17-32</inkml:trace>
  <inkml:trace contextRef="#ctx0" brushRef="#br0" timeOffset="-116988.05">16545 4269 0,'-17'0'172,"-1"0"-156,0 0-16,1 0 31,-1 17-16,-17-17-15,-18 53 16,-18-18 0,1 18-1,34-53 1,19 36 15,17-19-15,-18 19-1,1 16 1,17-16 0,0-19-16,0 19 15,0-19 1,0 1 31,0 0-32,17-1 1,1-17 0,-18 18-1,53-1 1,0 1 0,-36 0-1,36-1 1,-17 1-1,-19-18 1,36 18 0,18-18-1,17 0 1,-53 0 15,-17 0-15,-1 0-1,1 0 48,0 0-47,-1 0-1,19-18 1,-1 0-1,-17 1-15,-1-1 16,-17 0 0,18 18-16,17-35 31,-17 18-31,-18-19 31,17 1-15,1 35-1,-18-18-15,18 18 16,-18-17 15,17 17-15,-17-18 0,18 18 15,-18-18-31,0 1 31,18-1-31,-18 1 0,0-1 16,0 0-1,0 1 17,0-1-17,0 0 1,-18-17-1,0 17 1,1 1 0,-19-18-1,19 17 1,-1 18 0,0-18-1,-34 1 1,-1 17-1,17-18 1,-17 0 15,36 1-15,-1 17 15,0 0-15,-34-18-1</inkml:trace>
  <inkml:trace contextRef="#ctx0" brushRef="#br0" timeOffset="-99870.25">17163 4957 0,'0'-18'187,"17"18"-171,1 0 78,17 0-79,-17 0-15,-18-18 16,17 18-1,1 0 1</inkml:trace>
  <inkml:trace contextRef="#ctx0" brushRef="#br0" timeOffset="-98544.35">17903 4039 0,'18'0'188,"0"0"-173,-1-17 79,1 17-78</inkml:trace>
  <inkml:trace contextRef="#ctx0" brushRef="#br0" timeOffset="77020.4">15981 3545 0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31T07:18:14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5891 13458 0,'0'-17'31,"-53"17"1,-52 0-1,-1 0 0,106 17 47,0 19-62,0-1-1,0 0-15,53 18 16,-18-18 15,-17-17-15,-18 0 0,0 17-1,0 0 1,-18-17-1,-53 17 1,-70 36 0,-35-1-1,158-34 1,18-19 0,0 1 15,18-18 31,0 0-46,-18 18-16,35-18 16,0 0-1,-17 17 1,-18 1-1,0-1 1,0 19 0,0-1-1,0 36 1,0-1 0,-18-17-1,1-35 1,-1 17-1,18-17 1,0-1 15,0 1-15,0 17 0,0 0-1,-18 36 1,18-18-1,0-18 1,18-17 0,0 17-1,-1-17 17</inkml:trace>
  <inkml:trace contextRef="#ctx0" brushRef="#br0" timeOffset="2517.19">17515 12153 0,'18'0'93,"0"0"-77,17 0-16,0 0 16,1 0-16,16 0 31,142 0 0,-141 0-31,18 0 31</inkml:trace>
  <inkml:trace contextRef="#ctx0" brushRef="#br0" timeOffset="5131.04">10936 12188 0,'53'0'125,"53"0"-110,-18-17-15,-17 17 16,211-53 15,-159 35-15,-70 18-16,53-17 31,-18 17-31,-35 0 31,0 0-15,-18 0 0,-17 0-1,17 0 1,36 0-1,-18 0 1,-18 0 0,-17 0-1,-1 0 1,1 0 31,0 0-32,17 0 17,0 0-17,-17 0 1,-1 0 0,1 17-1,0-17 1,17 18-1,-17-18 17</inkml:trace>
  <inkml:trace contextRef="#ctx0" brushRef="#br0" timeOffset="13765.56">8872 12612 0,'36'0'141,"-19"0"-126,19 0-15,-1 0 16,141-35 15,-140 17 0,-19 18 16,1 0-31,-1 0 15,1 0-15,0 0 15,-1 0-31,1 0 16,17 0-1,-17 0 1,0 0 31,-1 18-32,18-18 1,-17 17-16,35-17 31,-35 18-15,-1-18 0,1 0 30,0 0-30,-18 17 0,17-17 62,1 0-63,-1 0 1,-17 18 0,18-18-1,0 0 79,-1 0-47,1 0-47,0 18 16,-1-18-1</inkml:trace>
  <inkml:trace contextRef="#ctx0" brushRef="#br0" timeOffset="24438.47">7990 12665 0,'18'0'125,"17"0"-109,1 0 0,-19 0-16,1 0 15,0 0-15,-1 0 16,1 0-1,-1 0 17,1 0 46,0 0-63</inkml:trace>
  <inkml:trace contextRef="#ctx0" brushRef="#br0" timeOffset="25205.75">7902 12700 0,'18'0'93,"35"0"-77,123 0 15,-158 0-15</inkml:trace>
  <inkml:trace contextRef="#ctx0" brushRef="#br0" timeOffset="26189.97">8961 12665 0,'35'0'78,"0"0"-62,36 0-16,35 0 16,317 0 15,-335 0 0</inkml:trace>
  <inkml:trace contextRef="#ctx0" brushRef="#br0" timeOffset="26964.83">8008 12771 0</inkml:trace>
  <inkml:trace contextRef="#ctx0" brushRef="#br0" timeOffset="31241.79">7832 12753 0,'53'0'78,"0"0"-63,-1 0-15,19 0 16,35 0 15,-36 0-15,1 0 0,70 0-1,-35 0 1,35 0-1,-35 0 1,-53 0-16,-18 0 16,18 0-1,-35 0 1,105 0 0,1 0-1,-19 0 16,-87 0-15,0 0 15,-1 0-15,1 0 78</inkml:trace>
  <inkml:trace contextRef="#ctx0" brushRef="#br0" timeOffset="32658.17">6279 13723 0,'36'0'93,"-19"0"-77,1 0-16,35-18 31,-35 18-31,70 0 16,88 0-1,18-17 17,-159 17-17,-17-18 48</inkml:trace>
  <inkml:trace contextRef="#ctx0" brushRef="#br0" timeOffset="33853.5">10142 12382 0,'36'0'32,"34"-17"-17,36 17 1,282-53 15,-300 53 0,-35-18 1,18 18-17,-18 0 1,-18 0 0</inkml:trace>
  <inkml:trace contextRef="#ctx0" brushRef="#br0" timeOffset="39484.39">5821 12188 0,'35'0'125,"0"0"-125,18 0 15,35 0-15,124 0 16,-53 0 15,-141 0-15,-1 0 62,1 0 0,-1 0-62,1 0-16,0 0 15,-1 0-15,19 0 32,-19 0 77</inkml:trace>
  <inkml:trace contextRef="#ctx0" brushRef="#br0" timeOffset="78860.63">13000 8343 0,'0'18'78,"70"35"-62,19 35-1,105 159 17,-141-212-17,-36 0 1,1-17-1,17-18 17,-17 0-32,17 0 15,-17 0 1,-1-18 0,19-34-1,69-37 16,-52 54-31,124 0 32,-124 35-17,0 0 1,-36 0 0,36 0-1,35 0 1,159 0-1,-123 35-15,-89-17 16,212 52 0,-194-17-1,-18-18 1,-17-17 0,35 0-1,35-18 1,18 35 15,-89-17-15,36 17-1,-35 0 1,52 18 0,-17-35-1,18-1 1,-36-17-1,-17 0 48,17 0-47,0 0-1,18 0-15,-17 0 16,-19 0-1,1 0 32,0-17-31,70-19 0,0 1-1,-70 18-15,-1-1 16,1 18-1,-18-18 1,17-17 0,19 0-1,-1 17 1,-35 0 0,18-17 15,-18 18-31,0-1 15,0 0 17,0-17-17,35-18 1</inkml:trace>
  <inkml:trace contextRef="#ctx0" brushRef="#br0" timeOffset="95018.59">15963 4780 0,'0'18'140,"0"-1"-124,0 19-16,0 52 31,0 35 0,0 18 1,0 1-1,0-125-31,0 89 15,0 0 1,18-18 0,-18-17-1,0 17 1,0-18 0,17 89-1,-17-35 16,0-19-31,18-16 32,0 16-17,-18-16 1,35 34 0,-35 71-1,18-106 1,-18 106-1,0-53 1,0-35 0,17-17-1,-17 34 1,0-17 0,18 17 15,-18 1-31,0-71 15,35 17 17,-35-34-17,0-19 17,18-17 139,-1 0-171,1 0 16,53 0 15,-54 0-31,1 0 16,-18-17 0,18 17 15,-1 0-31,1 0 15,0 0 1,17 0 0,-18 0-1,1-18 1,0 18-16,-1 0 31,54-18 0,35-17-15,0-36 0,-18 36-1,-88 18 110,0-19-78,0 1-31,0 0-16,0-1 15,0-17-15,0 1 16,0-37 0,0 19-1,0-36 1,-18 35 0,18-17-1,-17 53 1,17 0-16,-18-36 15,0 1 1,18 17 0,-17-36-1,17-16 1,-18 52 0,0-71 15,1 89-31,17-18 15,0-35 17,-18 17-17,18 18 1,-18-52 0,18 34-1,-17 0 1,17-52-1,0 52 1,0-17 0,0 0-1,0 53 1,0-18 0,0 18-1,0-1 16,0 1-15,0-18 0,0-17-1,0 34 1,0 1 0,0 0-1,0 17 1,0-35-1,0 18 1,0 0 0,17-36-1,-17 36 1,0-1 0,0 1-1,0-35 1,0-19 15,0 36-15,0 36-1,0-1 48,0 1-63,0-19 15,0 19 1,0-1 0,-70 18-1,-1-18 1,-17 18 0,0 0-1,53-17 1,17 17 15,-17 0-15,17 0-1,-17 0 1,17 0 0,-17 0-1,17 0-15,1 0 31,-1 0-15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31T07:21:22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2734 14517 0,'0'0'0,"0"-18"78,-18 18-63,1 0 32,-1 0-31,-17 0-16,0 18 15,-18 17 1,0-17 0,53-1-1,-18 1 1,0-18 0,18 18-1,-17 17 1,17 0-1,0 18 1,0-35 0,0-1-1,17 19 1,1-19 0,-18 36-1,18-53 16,-1 35-15,-17-17 15,0 0-15,-17-1 0,17 1-1,0 0 1,-18-18-1,18 17 1,-18 1 0,1 0-1,-1-1 1,1-17 0,17 18 93,0 0-93,0-1-16,0 18 15,0-17 1,0 17-1,0 18 1,0 0 0,0-18-1,0 18 1,0 0 0,0-35 15,0 0-16,0-1 1,0 19 0,0-19-1,0 1 1,0-1-16,0 1 31</inkml:trace>
  <inkml:trace contextRef="#ctx0" brushRef="#br0" timeOffset="4001.21">2628 13970 0,'18'0'140,"17"18"-140,18-18 16,-18 0-16,54 0 16,34 17-16,-52-17 15,-1 18-15,18-18 16,-35 0 0,-18 0 15,1 0-31,228 0 31,19 0 16,-266 0-47,1 0 16,-1 0 15,36 0-16,18 18 1,17-1 0,0-17-1,18 35 1,35-35 0,71 0-1,-106 0-15,17-17 16,36 17-1,-124 0 1,1 0 0,52-18-1,194 1 17,-229 17-17,141-53 1,-106 53-1,-70-18 32,-1 18-31,54-53 0,-18 0-1,-53 18 1,0 17-16,17 1 15,-17-1 1,18-17 0,0-18-1,-1 17 1,1-52 15,0 53-31,-1-18 31,36-17-15,35-36 0,-70 35-1,-18 18 1,18 0 0,-18 0-1,0 36 1,0-18 15,0 17-15,0 0-1,0 1 1,0-1 0,0 0 15,0 1-16,0-1 1,0 0 15,0 1-15,0-1 0,0 0-1,0-17 1,0 18-1,0-1 1,-36 18 15,19 0-31,-18-18 16,-107-35-16,-140 18 16,0 0-1,53 17 16,176 1-15,-53 17 0,-18 0-1,-34 0 1,-89 0 0,88 35-1,53-35 1,89 0-1,-19 0 1,-70 0 0,-158 70-1,35-52 17,17 17-32,159-35 31,0 0-16,-18 0 1,19 18 0,-195 17-1,141-17 1,-18-18 0,107 0-1,-19 17 1,-17 1-1,-141 0 1,71 35 0,105-53-1,-17 17 1,17 1 15,1 0-31,-19 17 31,19 0-15,-18 71 0,35-35-1,0 17 1,0-35 0,0 35-1,17-18 1,-17 1-1,18-36 1,17 53 0,0-17-1,18 0 1,-35-36 0,17-18 15,-17 1-31,0-18 15,-1 18 1,18-1 0,1 1-1,-1 0 1,18-1 0,-18-17-1,-17 0 1</inkml:trace>
  <inkml:trace contextRef="#ctx0" brushRef="#br0" timeOffset="7653.06">2646 13617 0,'17'0'109,"1"0"-109,0 0 16,35 0 0,17 0-1,-34 0 17,-19 0-32,1 0 31,17 0-16,0 0 1,1 0 0,-1 0-1,-17 0 1,-1 0 0,1 0 15,-1 0-16,1 0 17</inkml:trace>
  <inkml:trace contextRef="#ctx0" brushRef="#br0" timeOffset="23873.81">5733 16140 0,'0'-18'140,"17"18"-109,1 0-31,17 0 16,-17 0-16,-1 0 16,1 0-1,0 0 17,282-35-1,-230 35-16,-70-18 32</inkml:trace>
  <inkml:trace contextRef="#ctx0" brushRef="#br0" timeOffset="25429.87">8167 16104 0,'17'0'156,"36"0"-156,-35 0 16,35 0-16,88 0 31,-123 0-15,-1 0 93,1 0-93,17 0 0,-17 0-1,-1 0-15,1 0 16,0 0-1,-1 0 32,19 0-47,52-17 16,-53-1 15</inkml:trace>
  <inkml:trace contextRef="#ctx0" brushRef="#br0" timeOffset="36357.03">5697 16069 0,'36'0'94,"-1"0"-78,-17 0-16,34 0 31,-16 0 0,87 0 1,36 0-1,-141 0-16,-1 0 157,1 0-156,0 0-16,-1 0 16,1 0-1,-1 0 48,1 0-48,0 0-15,17 0 16</inkml:trace>
  <inkml:trace contextRef="#ctx0" brushRef="#br0" timeOffset="37325.78">8255 16069 0,'18'0'79,"17"0"-79,35 0 15,89 0 1,-124 0-1</inkml:trace>
  <inkml:trace contextRef="#ctx0" brushRef="#br0" timeOffset="40823.26">2805 12965 0,'-18'0'109,"0"0"-109,-17 0 16,17 17-1,-17 1-15,17-18 16,1 18-16,-18-18 15,35 17 1,-18-17 0,0 18-1,1-18 1,-1 17 0,18 1 15,-18 0-16,1 35 1,17-36 0,0 1-1,0 17 1,0-17 0,0-1-16,0 36 31,0-17-31,0-1 15,0-17 1,0 17 0,17-18-1,1 1 17,0 0-1,-1-1-31,19 1 15,-1 0 1,-18 17 0,1-35-1,0 0 17,17 0-17,18 18 1,18-1-16,17 1 15,-71-18 1,1 0 15,17 0-15,53 0 15,-52 0-31,17 0 16,-18 0-1,-17 0 17,17 0-17,35 0 1,19 0 0,-54 0-1,-18 0 16,19 0 32,-19 0-63,1 0 16,0 0-1,-18-18 48,0 1-1,-18-1-46,18 0-1,0 1-15,0-1 16,-18 0 0,18 1 15,-17 17-15,17-18-16,-18-17 15,18 17 16,0 1-15,0-19 0,-18 1-1,1 17 1,-1-17 0,18 17-16,-17 1 31,17-1-31,-18 1 15,0 17 1,1-36 0,-1 1-1,18 0 17,-18 35-32,1-18 46,-1 18-30,18-18 0,-35 18-1,17-17 1,1 17 0,-1-18-1,-17 1 1,-1-1-1,19 18 17,-1 0-1,0 0-15,1 0-1,-1-18 1</inkml:trace>
  <inkml:trace contextRef="#ctx0" brushRef="#br0" timeOffset="46960.05">23548 10478 0,'0'-18'63,"18"0"-63,-1 18 0,89-35 31,53 17-16,-36-17 1,-17 17 0,-53 1-1,0 17 1,0 0 0,53 0-1,-36 0 1,18-18-1,-35 18 1,-35 0 0,0 0-16,17 0 15,71 0 1,123 0 15,-17 0-15,-71 0-1,-124 0 1,1 0 0,17 0-1,71 0 1,176 35 0,-193-17-1,-72-18 1,19 18 31,34-18-32,36 17 1,-53-17-16,53 18 16,-89-18 15,19 0 0,-1 0-15,53 18-1,-53-18-15,-17 0 16,0 0 0,-1 0-1,19 0 32,-19 0-47,18 0 16,18 0-1,-35 0 17</inkml:trace>
  <inkml:trace contextRef="#ctx0" brushRef="#br0" timeOffset="48939.69">24836 9754 0,'-36'-17'78,"19"17"-63,-19 0-15,19-18 16,-1 0-16,-17 18 31,17 0-31,1 0 16,-19 0-1,19 0 1,-54 0 0,-35 18-1,18 17 1,88-17 15,-18 0-15,18-1-1,-17 18 1,17 18 0,0 0 15,0-17-31,0 17 16,0-18-16,70 0 31,1 0-16,17-35 1,-17 0 0,17 0-1,-53 0 1,18 0 0,-18 18 15,-17-18-31,17 0 15,36-18 1,-36-17 0,-35 17 62,18 1-78,-1-1 15,19-35 1,-19 36 0,18-36-1,-17 35 1,-18 0 0,-18 1-1</inkml:trace>
  <inkml:trace contextRef="#ctx0" brushRef="#br0" timeOffset="56735.39">26141 11060 0,'0'0'0,"-18"0"16,1 0-1,-1-18 1,0 18 15,-17 0 1,-36 0-1,36 0-16,18 0 17,17 18-17,-18-18 1,0 0-16,1 0 0,-36 17 16,35 18 15,0-17-16,18 0 32,-17-1-47,17 1 16,0 17 0,0 18-1,0-17-15,0-1 16,35 18-1,-35-18 1,0-17 0,0-1-1,35-17 17,-17 18-32,35 0 31,0 34-16,-36-16 1,1-1 0,17-17-1,18-1 1,18-17 0,-36 0-1,0 0 16,1 0-15,-1 0 0,0-17-1,-17-19 1,-18 19 15,0-1-15,0-17-1,17-36 1,1 1 0,-18-1-1,0 1 1,-18-1 0,-17 53-1,18 18 1</inkml:trace>
  <inkml:trace contextRef="#ctx0" brushRef="#br0" timeOffset="57268.92">26723 11800 0</inkml:trace>
  <inkml:trace contextRef="#ctx0" brushRef="#br0" timeOffset="58470.96">22719 13000 0,'18'0'93,"17"0"-93,71 0 16,-18-18-16,124 18 16,-18-53-1,-89 36 1,-69-1 0,-19 18 15,1-18-16,0 18 1,52 0 0,1-17-1,-18-1 1,-36 18 0</inkml:trace>
  <inkml:trace contextRef="#ctx0" brushRef="#br0" timeOffset="62111.69">20408 12435 0,'0'0'0,"-17"18"62,17 0-46,-18 17-16,0 0 15,18 1-15,0 52 32,-17 18-17,17-71 32,0-18-31,17 19-1,54-1 1,-36-17 0,18 35-1,-53-36-15,35 1 16,-35 0 0,36-18-1,-1 0 1,18 0-1,0 0 1,-36 0 15,1 0-15,17-18 15,-17 0-15,0 18-1,-1-17 1,1-1 0,-1-35-1,1 0 1,0 53 0,-1-70-1,-17 17 1,0 17-1,0 19 1,0-1 0,0 0 15,0 1 0,0-1-15,-17 18-1,17-17 1,-18 17 0,0 0-16,-34 0 15,34 0 1,0-18 0,1 0-1,-1 1 1,-17 17-1,-53 0 1,35 0 0,17 0-1</inkml:trace>
  <inkml:trace contextRef="#ctx0" brushRef="#br0" timeOffset="62505.2">20937 12894 0</inkml:trace>
  <inkml:trace contextRef="#ctx0" brushRef="#br0" timeOffset="67283.89">18697 8273 0,'0'17'141,"0"36"-141,0-18 16,0 1-16,0 52 15,35 71 17,-35-36 14,0-70-14,0-35-17,18-1 1,-18 1 0,0 0-1,0-1 1,18-52 62</inkml:trace>
  <inkml:trace contextRef="#ctx0" brushRef="#br0" timeOffset="68191.31">18732 8290 0,'-17'0'125,"-1"0"-125,1 0 15,-36 71 1,53-54-1,0 19 1,-18-36-16,0 17 94,1 1-79,-1 0-15,0-1 16,18 1 0</inkml:trace>
  <inkml:trace contextRef="#ctx0" brushRef="#br0" timeOffset="69254.87">18697 8290 0,'0'0'0,"35"0"156,-35 18-140,18-18-16,0 0 16,-1 18 15,-17-1-15,0 1-1,0-1 16,18-17 79,-18 18-95,18 0 1,-1-1 0,1 1-1,0 0 1,-18-1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31T07:37:25.1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16334 12577 0,'17'0'93,"19"0"-77,-1 0-16,18 0 16,0 0-16,88 0 15,18 17 1,35 1 0,-89-18-1,19 0 1,-71 0-16,-18 0 15,-17 0 1,35 0 0,35 0 15,-18 17-15,19-17-1,-19 18 1,1 0-1,-36-1 1,71 1 0,105 35-1,54-35 1,-142-18 0,-70 0-1,-35 0 32,0 0-47,35 0 16,35 0-1,-18 17 17,-34-17-32,17 0 15,-1 0 1,-16 0-1,52 0 1,71 0 0,-89 0-1,-34 0 1,-1 0 0,18 0-1,35-17 1,18-1-1,17 0 17,-105 18-32,-1-17 15,1 17 1,0 0 0,35-18-1,35 0 1,-53 1-1,-17 17 1,-1 0 0,36 0 15,71-53-15,17 35-1,-88 1 1,-36 17 15,1 0-31,53 0 16,140-36 15,-122 19-15,-54 17-1,-18 0 1,36 0-1,0 0 1,106 0 0,-18 0-1,-70 0 1,-36 0 0,0 0-1,53 17 1,54 1-1,-19 17 1,1-35 0,-54 18-1,36-18 17,-18 0-17,36 17 1,70-17-1,17 36 1,-175-36 0,34 0-1,-52 0 1,123 0 0,0 35-1,18-35 1,-71 18-1,-18-18 1,-17 0 0,71 17-1,-36-17 1,-17 0 0,70 36-1,-106-19 1,36 1-1,-1-18 1,71 0 0,-88 0-1,35 0 1,124 0 0,-71 0-1,18 0 1,-71 0-1,53 0 1,159 0 15,-194 0-31,0 0 32,-71 0-32,124-35 15,17 35 1,-70 0-1,17-18 1,-34 18 0,87-18-1,-123 18 1,88-35 0,124-18-1,-71 35 1,-71 1-1,-17-1 1,-53 18 0,123 0 15,54 0-15,-142 0-1,0-17 1,-53 17-1,0 0 1,54-18 0,17 0-1,334-88 1,-334 89 0,18-19-1,-107 36 1,19 0 15,-1 0-15,18 0 15,-35 0-15,17 0-1,0 0 1,89 18-1,-36-18 1,-18 0 0,-70 18-1,18-18 1,0 0 15,-1 0-15,19 17-1</inkml:trace>
  <inkml:trace contextRef="#ctx0" brushRef="#br0" timeOffset="-141582.78">10372 8184 0,'-18'0'47,"0"18"-32,1 0 1,-1 17-16,0 0 15,1 18-15,-18 71 16,-18-36 0,-18 106-1,36-106 1,17 36 15,-17-36-15,17 53-1,1 0 1,-1 53 0,18-106-1,-18 89 1,18-72 0,-17 37-1,17-90 1,0 37-1,0 52 1,-18 18 0,18-71-1,0-18 1,0-17 0,0 18 15,0-1-16,18 1 1,35 70 0,0-71-1,-1 1 1,37-36 0,-19 1-1,36 34 1,-71-52-1,1-1 1,34 19 0,18-19-1,-17 1 1,-1-18 0,1 18 15,-18-18-16,-18 0 1,124 0 0,-106 0-1,70-18 1,-52 0 0,-18 1-1,35-1 1,35-35-1,-52 36 1,88-36 0,-106 35-1,-18 0 1,-17-17 0,17 17 15,35-35-16,54-35 1,-89 53-16,0 0 16,89-106-1,-89 35 1,-17-18 0,17 36-1,-17-53 1,-1-18-1,19-105 1,-19 70 0,-17 0-1,0 88 1,0 0 15,-53-17-15,18-1-1,0 36 1,17 0-16,-17-53 16,0 88-1,35 35-15,-36-70 16,1 35 0,-18-18-1,18 1 1,17 34-1,1 19 1,-54-18 0,1 17-1,34 0 1,-17-17 0,0 17 15,18 1-16,0-1 1,-53 0 0,17 18-1,18 0 1,18 0 0,0 0-1,-1 0 1,-105 0-1,35 0 1,-35 0 0,124 0 31,-1 0-32,0 0 1,-17 18-1,17-18-15,1 0 16,-1 0 0,1 0 15,-1 0 0,0 0-15,1 18-1,-1-18-15,-35 0 32,0 17-17,36-17 1,-1 0 0,0 0 15,1 0-16,-19 18 1,1-18 0,-106 35-1,88-35 1,35 0 0</inkml:trace>
  <inkml:trace contextRef="#ctx0" brushRef="#br0" timeOffset="-139601.27">10601 11236 0,'18'-18'62,"17"18"-46,0 0-16,0 0 15,71 0 1,-35 0 0,17 0-1,-17 0 1,17-17-1,-18 17 1,36 0 0,-71 0 15,-17 0-31,17 0 31,-17 0-15,0 0-1,17 0 1,0 0 0,-17 0-1,-1 0 1,1 0 15,0 0-15,35 35 46,-18-17-62,0-1 16,-17 1 0,0-18 15</inkml:trace>
  <inkml:trace contextRef="#ctx0" brushRef="#br0" timeOffset="-138507.61">11765 11289 0,'0'-18'188,"0"1"-188,0-1 15,18 0-15,-18 1 16,0-1 0,17 0-16,-17 1 31,0-36 0,0 18 0,0 17 1,0 0-17,0 1-15,0-1 31,0 0 32,0 1-47,0-1-1,-17 0-15,17 1 16</inkml:trace>
  <inkml:trace contextRef="#ctx0" brushRef="#br0" timeOffset="-137232.78">10601 10830 0,'0'18'47,"0"0"-47,0-1 31,0 1-15,0 17 0,0-17-1,0-1 1,0 36 0,0-35-1,0 0 1</inkml:trace>
  <inkml:trace contextRef="#ctx0" brushRef="#br0" timeOffset="-136354.85">10619 10901 0,'-18'0'62,"18"17"-46,-18 1 0,-17 35 15,35-35 0,-35 35 0,35-36-31,0 1 32,-18-18-17,18 17 48,0 1-32,0 0 94</inkml:trace>
  <inkml:trace contextRef="#ctx0" brushRef="#br0" timeOffset="-112137.95">7726 8678 0,'-18'18'47,"18"0"-31,-17-1 0,17 1-16,-18 17 31,18-17-16,0 17 1,0 0 0,-18-17-1,18 0 1,0-1 0,-17 1-1,17 17 1,-18 0-1,0 1 1,18-1 0,0 0-1,0-17 1,0 17 15,0 18-15,0-18-1,0 36 1,0 0 0,0-54-16,0 1 15,0-1 1</inkml:trace>
  <inkml:trace contextRef="#ctx0" brushRef="#br0" timeOffset="-108662.29">7973 9648 0,'35'0'156,"-17"0"-140,17 0-1,-17 0 16,-1 0-31,1 0 32,0 0-1,-1 0 47,1 0-62,-1 0-16,1 0 15,0 0 1,-1 0 31,36 0-32,-17 0-15,-1 0 16,-18 0-16,36 0 16,-35 0 31,0 0-32,17-17 1,-17 17-16,-1 0 15,1 0 1,-1 0 31,19 0-47,-1 0 16,18 0-1,-18 0-15,-17 0 16,0 0-1,-1 0 32,18 0-47,18 0 32,-17 0-32,-19 0 31,1 0 0,17 0-15,0 0-1,-17 0 1,17 0 0,-17 0-1,0 0 1,17 0-1,-17 0 17,17 0 30,0 0-62,0 0 16,1 0-1,-19 0 1,1 0 0,17 0 109,-17 0-125,35 0 15,0 0-15,-18 0 16,-17 0-16,-1-18 16</inkml:trace>
  <inkml:trace contextRef="#ctx0" brushRef="#br0" timeOffset="-107167.28">5486 9578 0,'17'0'78,"1"0"-62,0 0-16,-1 0 15,36 0 1,-35 0 0,17 0-1,53 0 1,18 0 0,-53 0 15,-18 0-31,18 0 15,35 0 1,18 0 0,-18 0-1,1 0 1,-54 0 0,-17 0 30,34 0-46,54 0 16,0 0 0,-71 0-1,-17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31T07:37:41.2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1834 8996 0,'0'0'0,"-17"0"47,34 0 46,54 0-77,0 0-16,123 0 16,-71 17-1,-17-17 1,-88 0-1,17 0 1,-18 0 31,1 0-31,17 0-1,1 0 1,-1 0-1,-17 0-15,-1 0 16,54 18 0,-36-18-1,-17 0 1,-1 0 15,36 0-15,88 0-1,-70 0 1,-53 0 0</inkml:trace>
  <inkml:trace contextRef="#ctx0" brushRef="#br0" timeOffset="1150.86">1852 9613 0,'35'-17'109,"18"17"-93,-17 0-16,34 0 15,-17 0 1,18 0-1,-19 0-15,19 0 16,17 0 0,-70 0-1,0 0 32,17 0-31,0 0-16,71 0 15,-53 0 1,-36 0 172</inkml:trace>
  <inkml:trace contextRef="#ctx0" brushRef="#br0" timeOffset="5335.14">1288 9772 0,'0'0'0,"0"-18"31,-18 18 16,0 0-32,1 0-15,-19 0 16,-34 0 0,35 0-1,-18 0 16,53 18-31,-36-18 16,36 18 31,0-1 0,0 1-47,36-1 15,34 1 1,-34 17 0,-1-17-1,-35 0 1,0-1 0,0 1 15,0 0-16,0-1-15,-71 19 16,-70 16 0,88-34-1,53 0 1,-17-18 0,17 17 124,35-17-109,-18 0-31,1 0 16,0 0-16,17 0 16,18-17 15,-18 17-15,1 0-1,-36 17 32,0 1-31,0 0 15,-18 17-31,0-17 16,-17 52-1,17-35 1,1-17-1,17 0 32,0-1-15,0 1-1,0 0-16</inkml:trace>
  <inkml:trace contextRef="#ctx0" brushRef="#br0" timeOffset="15693.72">1270 10089 0,'18'0'94,"-1"0"-94,19 0 16,16 0-1,19 0 1,-18 0-16,18 0 16,-1 0-1,-35 0 1,89 18 0,-89-18-1,71 18 1,-18-18-1,0 17 17,-70-17-32,17 0 31,-35 18-15,53-18-1,53 0 1,70 0-1,1 0 1,-124 0 0,-36 0 109</inkml:trace>
  <inkml:trace contextRef="#ctx0" brushRef="#br0" timeOffset="30626.88">3951 10478 0,'18'0'109,"17"0"-93,18 0-16,-18 0 15,247 35 17,-52-35-1,-177 0-31,-18 0 16,35 17-1,36 1 1,18 0-1,-18-18 17,-53 17-1,17-17-15,-52 0-16,70 18 15,0 0 1,0-1-1,-17-17 1,52 18 0,-17-18-1,53 0 1,0 0 0,35 0-1,-141 0 1,158 18-1,-70-18 17,1 0-17,-37 0 1,36 0 0,-35 0-1,124 17 1,-125-17-1,19 0 1,-71 0 0,106 0-1,-1 0 1,-17 0 0,-35 0-1,53 0 16,-71 0-31,53 0 16,-88 0 0,0 0 15,-35 0-15,52 0-1,71 0 1,54 0-1,-19 0 1,-70 0 0,-71 0-1,71 0 1,-18 0 0,35 0-1,54 0 1,-124 0-16,17 0 31,-52 0-31,17 0 16,53 0 15,89 0-15,-124 0-1,70 0 1,-70 0-1,18 0 1,35 0 0,35 0-1,-53 0 1,-35 0 0,-36 0-1,54 0 1,123 0-1,-35 0 17,-71 0-32,-17 0 31,-36 0-15,0 0-1,0 0 1,124 0-1,-53 0 1,-18 0 0,-35 0-1,18-17 1,17 17 0,53-53-1,-53 53 1,88-36-1,-158 36 17,17 0-32,-17-17 31,70 17-15,53-18-1,0-17 1,-123 35-1,35-18 1,-35 18 0,87-17-1,-16 17 1,-1-18 0,-53 0-1,-17 18 16,17 0-15,18 0 0,-35 0 15,-1 0-15,1 0-1,0 0 1,17 18-1,-18 0 1,1-1 0,0-17-1,-1 0 17,1 0-1,0 0-31,-1 0 15,1 0 17,17 18-32,18-1 31,-18-17-15,1 0-1,-1 0-15,-35 18 16,18-18 31,-1 0 31,1 0-31,0 0-16,-18 18-15,17-18-16,1 0 15,-1 0 1,1 0-1,0 0 1,-1 0 31,1 0-16</inkml:trace>
  <inkml:trace contextRef="#ctx0" brushRef="#br0" timeOffset="38287.91">1411 11254 0,'18'0'109,"-1"0"-109,36 0 16,-35 0-16,53 0 15,34 0 1,125 0 15,-72 0 1,54 0-1,-141 0-16,-18 0 1,-1 0 15,1 0-15,18 0 0,-18 0-16,-18 0 15,18 0 1,-35 0-1,-1 0 17,54 0-17,70 0 1,-18 0 0,-52 0-1,-53 0-15,-1 0 31,19-18-15,69 18 0,-34 0 15,-53 0-15</inkml:trace>
  <inkml:trace contextRef="#ctx0" brushRef="#br0" timeOffset="39569.81">1746 10866 0,'0'0'16,"-17"-18"-16,-1 18 15,0 0-15,1 0 0,-1 0 47,-17 0-31,0-18-16,-36 18 31,0 0-15,18 0-1,36 0-15,-1 0 16,1 0 0,-19 0-1,19 0 1,-1 0 0,18 18 15,-18-18 16,18 18-32,0 17 1,18 35 0,35 1-1,-18-53-15,0-1 16,18 36-1,-17-35 1,-19-18-16,1 35 16,53-35-1,52 53 1,-88-53 0,1 0-1,16 0 16,-16 0-31,17 0 16,17 18 15,54-18-15,-89 0 0,0 0-1,53 0 1,36 0-1,-71 0 1</inkml:trace>
  <inkml:trace contextRef="#ctx0" brushRef="#br0" timeOffset="57619.91">2663 11377 0,'0'0'0,"-17"0"0,-1 0 15,1 0 16,-1 0 1,0 0-17,1 18 1,-36 17 15,53-17-15,-18 17-1,18 0 32,0 0-47,53 36 16,-35-18 0,17-18-1,-17 18 1,-1-35-1,1-18 1,-1 35 0,19-35-1,70 35 1,-36-17 0,-35 0-1,1-18 1,52 0-1,-53 17 1,53-17 0,53 0-1,-52 0 1,-36 0 0,-36 0-1,36 0 1,18 0-1,35-53 17,-89 53-17,1-17 1,-18-1 0,17 0 15,1-17-16,0 18-15,-18-19 16,35-17 0,-35 36-1,18-36 1,-18 17 0,0 19-1,0-1 1,0-17-1,-36 0 1,-34-18 15,35 35-15,17 18 0,-35-18-1,-71-17 1,54 18-1,-54-19 1,1 19 0,-18-1-1,70 18 1,1 0 0</inkml:trace>
  <inkml:trace contextRef="#ctx0" brushRef="#br0" timeOffset="58686.31">4180 11783 0,'18'0'110,"17"0"-110,18 0 15,-17 0-15,69 0 31,-34 0-15,70 0 31,-35 0-16,-89 17-15,1-17-1,17 0 1,-17 0-16,0 0 16,-1 0-1,1 0 63,0 0-78,35 0 16,-1 18-16</inkml:trace>
  <inkml:trace contextRef="#ctx0" brushRef="#br0" timeOffset="59887.33">6068 11783 0,'53'0'94,"0"0"-94,-18 0 16,71 0-16,158 0 15,-175 0 1,-72 0 15,1 0 1,-1 0-17,89 0 1,-53 0-1,-35 0 1,-1 0 0,1 0-1,35 0 1,35 0 0,-70 0-16,88 0 15</inkml:trace>
  <inkml:trace contextRef="#ctx0" brushRef="#br0" timeOffset="60902.72">7955 11765 0,'35'0'62,"36"0"-46,-53 0-16,87 0 31,-87 0-31,70 0 31,18 0 16,-35 0-15,70 0-17,-71 0 1,-17 0-1,-17 0 1,-19 0 0,18 0-1,71 0 1,-53 0 0,71 18-1,-71-18-15</inkml:trace>
  <inkml:trace contextRef="#ctx0" brushRef="#br0" timeOffset="76739.95">6632 16863 0,'0'17'109,"36"-17"-93,16 0-16,19 0 15,105 0 1,71 0 0,-176 0-1,-54 0 1</inkml:trace>
  <inkml:trace contextRef="#ctx0" brushRef="#br0" timeOffset="80556.63">6703 17321 0,'17'18'141,"19"-18"-126,-36 18-15,17-18 16,54 0 0,-36 0-1,-17 0 32,-1 17-47,36-17 16,-17 18-16,140-18 31,-158 0-31,-1 0 78,1 0-62,0 0-1,-1 0-15,1 0 16</inkml:trace>
  <inkml:trace contextRef="#ctx0" brushRef="#br0" timeOffset="81737.16">8731 17480 0,'18'0'47,"0"0"-32,70 0 1,-53 0-1,-17 0-15,-1 0 16,1 0 15,0 0 1,17 0-32,-18 0 15,19 0 1,-19 0-1,54 18 1,88-1 15,35-17-15,-71 0 0</inkml:trace>
  <inkml:trace contextRef="#ctx0" brushRef="#br0" timeOffset="82469.56">11042 17357 0,'18'0'31,"-18"-18"-16,35 18 1,0 0-16,177 0 16,105-18 15,-281 1 0</inkml:trace>
  <inkml:trace contextRef="#ctx0" brushRef="#br0" timeOffset="85908.36">4568 15363 0,'-17'0'94,"-1"-17"-78,1 17 77,-1 0-93,18 17 16,-18-17-16,18 36 16,0 34-1,0 36 1,-17 35-1,-19-70 1,19 17 0,-1-53-16,18 1 15,0-1 1,0 35 0,-18 36-1,18-53 1,0 35-1,0 1 17,0-1-17,0-35 1,0 17 0,0 1-1,0-1 1,0 19-1,0-19 1,36-35 0,-19 36-1,1-53 1,17 34 0,53 19-1,-17 0 16,0-36-31,-19 0 16,-16-17 15,34 17-15,19 0 0,52-17-1,17 0 1,-87-1-1,-18 1 1,-53-1 0,18-17-1,-1 0 1,1 0 15,35 0-15,-18 0-1,0 0 1,1 0 0,34 0 15,-35 0-15,-35-17-1,36-36 1,-1 18-1,71-54 1,-53 37 0,-36-1-1,1 17 1,0-87 0,-1 52-1,18 1-15,1-71 16,-1 70-1,0-17 17,-35 70-17,0-17 1,0-18 0,18 35-16,0-87 15,-1 52 1,1-36-1,-18 19 1,0-1 0,0 36-1,0-35 1,0 17 0,0 17-1,-18-17 1,-17-17-1,17 17 1,1-18 15,-1 36-15,0-35 0,1 17-1,-1 17 1,-35 1-1,0-18 1,0 0 0,-17-53-1,52 106 1,-52-35 0,-1 0-1,53 35-15,-52 0 31,35-18-31,-36 1 16,1-1 15,17 18-15,-89-35 0,90 35-1,-54 0 1,18 0-1,17 0 1,0 0 0,18 0-1,-17 0 1,35 17 0,-18 1-1,-18 17 1,36-17 15,35 0-15,-18-1-1,1 1 1,-19 35 0,36-36-1,0 36 1,0-17-1,0-1 1,0 0 0,0-17-1,0-1 1,36 1 0,-19 0-1</inkml:trace>
  <inkml:trace contextRef="#ctx0" brushRef="#br0" timeOffset="89025.26">2452 16775 0,'17'0'63,"19"0"-48,-1 0 1,106 17 0,-88 1-1,-18-18 1,18 18 0,18-18-1,-36 0-15,0 0 16,54 0-1,-37 0 1,-16 17 0,-19-17-1,54 18 1,35-18 0,-89 0-1,1 0 1,17 17 46,1-17-46,34 0 0,-17 0-1,-35 0 48,-1 0-63,19 0 15,-1 0-15,0 0 16,0 0 0,-17 0-1,-18-17 16,35 17-31,1 0 16,-19 0 15,1 0 1,35-18-17,0 18 1,-18-17-16</inkml:trace>
  <inkml:trace contextRef="#ctx0" brushRef="#br0" timeOffset="96015.93">4727 16016 0,'35'0'172,"-17"0"-172,17-18 16,1 18-1,-19 0-15,1 0 16,0 0-16,-1 0 16,1 0-16,0 0 15,-1 0 1,1 0 15,-1 0 0,1 0-31,0 0 16,-1 0 0,54 0-1,-36 0 1,106 0-1,-52 0 1,-72 0 0,1 0 15,-1 0-15,1 0-16,53 0 15,-36 0 1,-17 0-16,-1 0 31,1 0 0,17 0-15,-17 0 0</inkml:trace>
  <inkml:trace contextRef="#ctx0" brushRef="#br0" timeOffset="114204.05">19032 4410 0,'0'-18'15,"36"18"95,-1 0-110,18 0 15,53 0 1,-18 0-1,88 0 1,-52 0 0,52 18-1,-123-18 1,70 17 0,-52 1-1,-18-18 16,35 0-31,53 35 32,-35-35-17,-35 0-15,105 0 16,-17 0 0,-36 0-1,-17 18 1,53-18-1,-18 0 1,71 0 0,-18 0-1,0 0 1,-177 0 0,19 0-16,87 0 15,195 0 1,-160 0 15,54 0-15,-141 0-1,-54 0 1,36 0 0,35 0-1,89 0 1,-54 0-1,-35 0 1,-52 0 0,17 0-1,-18 0 1,71 0 0,-89 0-1,1 0 1</inkml:trace>
  <inkml:trace contextRef="#ctx0" brushRef="#br0" timeOffset="117171.79">18944 4427 0,'18'0'63,"17"0"-47,18-17-1,18-1-15,70-35 16,88 36-1,-123 17 17,53 0-17,-36 0 1,71 0 0,-35 17-1,-53 18-15,105-35 16,177 18-1,-88-18 1,-88 0 0,-18 18-1,-35-18 1,-18 0 0,35 0-1,124 0 16,-212 0-31,53 0 32,-52 35-17,-37-17 1,107-18 0,53 17-1,17 1 1,-176-18-16,18 18 15,-36-18 48,0 0-47,18 17-1,-18-17-15,36 18 16,-18-1-1</inkml:trace>
  <inkml:trace contextRef="#ctx0" brushRef="#br0" timeOffset="120222.46">16880 9208 0,'18'0'78,"17"0"-62,-17 0-16,35 0 15,-18 0 16,-17 0-31,-1 0 0,36 0 32,18 0-17,-36 0 1,89 0 0,-36 0-1,-18 0 1,-17 0-1,-17 0 1,-1 0 0,-17 0-16,17 0 15,0 0 1</inkml:trace>
  <inkml:trace contextRef="#ctx0" brushRef="#br0" timeOffset="146949.42">16951 10795 0,'88'0'94,"-17"0"-94,35 0 15,193 0 1,-105 35 15,71 1 0,17-19 1,-52 1-17,16 17 16,-210-35-31,52 0 0,18 0 32,-18 0-17,18 0 1,0 0 0,17 18-1,18-18 1,-53 0-1,18 0 1,-35 0 0,105 17-1,124 1 1,-141-18 0,-18 0-1,-35 0 1,35 0 15,-35 0-15,17 0-1,18 0 1,-35 0 0,18 0-1,-19 0 1,37 0-1,-1 0 1,-71 0 0,-34 0-1,-1 0-15,18 0 16,105 0 0,-34 0-1,-1 0 1,54 0-1,-71 0 17,-71 0-17,159 0 1,18 0 0,-54 0-1,-69 0 1,-37 0-1,-34 0 1,35 0 0,0 0-1,53 0 1,52 0 0,-122 0 15,-1 0-16,36 0 17,158 0-17,-123 0 1,-36 0 0,-34 0-1,-19 0 1,36 0-1,106 0 1,70 0 0,-35 0-1,-141 0 1,-18 0 0,1 0-16,52 0 15,53 0 16,-35 0-31,0 0 32,-71 0-17,18 0 1,-35 0 0,70 0-1,0 0 1,0 0-1,-17 0 1,-36 0 0,-17 0-1,52 0 1,71 0 0,18 0-1,-71 0 1,-17 0 15,-36 0-31,36 0 31,17 0-15,123 0 0,-69 0-1,-37 0 1,-52 0-1,-17 0 1,-19 0-16,1 0 16,105 0-1,-52 0 1,70 0 15,-106 0-31,1 0 16,16 0-1,37 0 17,16 0-17,37 0 1,52 0 0,-141 0-1,-18 0 1,18 0-1,141 0 1,53 0 0,-177 0-1,36 0 1,-88 0 0,52 0 15,124 0-31,-70 0 15,-18 0 17,-18 0-17,-71 0 1,1 0 0,88 0-1,0 0 1,-36 0-1,-17 0 1,-35 0 0,105 0-1,-70-18 1,124 1 0,-142-1-1,-17 18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06897" units="1/cm"/>
          <inkml:channelProperty channel="T" name="resolution" value="1" units="1/dev"/>
        </inkml:channelProperties>
      </inkml:inkSource>
      <inkml:timestamp xml:id="ts0" timeString="2021-01-31T07:40:19.6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5821 5662 0</inkml:trace>
  <inkml:trace contextRef="#ctx0" brushRef="#br0" timeOffset="29560.14">7849 11448 0,'-17'0'47,"-1"0"0,0 0-32,1 0 1,-36 17-1,18 1 1,17-18 15,18 35-15,-35 18 15,-1-18-31,19 18 16,-1 0 15,18 0-15,0-18-1,0 1 1,0-19 0,0 1-16,0 17 31,18 1-16,-1-1 1,-17-18 0,36 19-1,-19-36 1,1 0 15,0 0-15,70 0-16,0 0 31,-35-18-15,-35 18-16,-1 0 15,1-18 1,17-17 15,0 18-15,1-19-1,-1 1 1,-17-18 0,-18 35-1,17 1 1,-17-1 0,18-17-1,-18-18 1,0 18 15,0-1-15,-35-17-1,35 36 1,-18-18 0,0 17-1,1 0 1,-1 18-1,0-17 1,1 17 0,17-18 15,-18 18-15,-17 0-1,0 0-15,35-18 16,-36 18 15,19-17-15,-1 17-1,0-18 1,1 0 0</inkml:trace>
  <inkml:trace contextRef="#ctx0" brushRef="#br0" timeOffset="32210.04">7779 6244 0,'-18'0'141,"0"0"-94,1 0 0,-1 0-16,1 0 0,-1 18-15,0-1-1,18 1-15,0 0 32,0-1-17,0 1 1,0 0 0,0-1 15,0 1-31,0 0 31,0-1-15,18-17-1,-18 18 1,18-18-16,-1 0 16,-17 17-1,18-17 1,-1 0 15,1 0-15,0 0-1,-1 0 1,1 0 31,0 0-32,17 0-15,0-17 16,1-1 0,-36 1 62,17 17-47,-17-18-15,0 0-1,0 1 1,0-1 0,0 0 30,0 1-30,0-1 0,-17 18 15,-1 0-15,18-18-1,-18 18 1,1 0-1</inkml:trace>
  <inkml:trace contextRef="#ctx0" brushRef="#br0" timeOffset="35989.03">16387 5080 0,'17'-18'62,"54"18"-46,-18-17-16,0 17 15,105 0 1,1 0 0,-18 0-1,-35 0 1,-53 0-1,0 0 1,0 0 0,0 0-1,0 0-15,88 0 16,-18 0 15,-35 0-31,-17 0 16,-53 0 15,17 0-15,35 0-1,-17 0 1,-17 0 0,-19 0-1,1 0 16,0 0 16,-1 0-31,1 0 15</inkml:trace>
  <inkml:trace contextRef="#ctx0" brushRef="#br0" timeOffset="40506.79">19279 11606 0,'-17'0'63,"-1"-17"-47,0 17-1,-52-36 16,35 19 1,17 17-1,0 0-31,1 0 31,-1 0-15,0 0 31,1 0-32,-1 17 1,0 36 0,18 0-1,0-35-15,0 17 16,0 18-1,0-18 1,0 1 0,0-19-1,0 1 1,18 0 0,0-1 15,-1-17-31,19 18 31,-1 0-15,0-18-1,18 0 1,-35 0 0,-1 0-1,1 0 1,35-36-1,-35 19 1,17 17 0,-17-36-1,-1 19 17,1 17-32,-1 0 0,-17-36 15,18 19 1,0-18-1,-18 17 1,0-17 15,0 17-31,0 0 16,0-35 0,0 36-1,0-36 1,0 35-1,0 1 1,0-1 47,-18 18-1,0 0-31</inkml:trace>
  <inkml:trace contextRef="#ctx0" brushRef="#br0" timeOffset="46594.7">19121 5292 0,'-18'0'16,"0"0"46,1 0-62,-1 17 16,0 1-1,-17 35 17,17 0-1,18-36-15,0 1-16,0 0 15,0 17 1,18 0-1,17-17 1,-17 0-16,0-18 16,-1 35-1,19-35 1,-1 0 15,-18 0 0,1 0-15,17-18 0,-17 1-1,0 17 1,-18-18 0,0 0-1,17 1 1,-17-19-1,18 1 1,-18-18 0,18 36-1,-18-1 1,0 0-16,0 1 16,0-19 15,0 19 0,0-1-15,0 0 15,-18 1-15,-35 17-1,-18-18 1,19 0-1,34 18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050D9-4DC8-4724-85ED-28FE10BC3051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8B845-ECCF-46E0-BC15-9B76AFEA5E9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2108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78B845-ECCF-46E0-BC15-9B76AFEA5E9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55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DCF150-1572-446C-9E7C-C96625F58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F456196-23E1-4406-9C4C-48780536A9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7B2CEF-770A-4923-B736-98FE545AF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872810-4926-4E5C-A3A9-2210BAB0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181F4D-73AF-48FF-87F4-C570A96D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550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5B5CCD-13F1-4B86-9CAF-7D18F269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EC9A2B-49BF-4697-9BF2-D65AE77CE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B877A4-2993-4686-980E-E9E1F29C3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9117A6-79DB-44E2-8F85-491FE937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6BA4AD-4543-44E0-B67A-9DB76D09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87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2A8BA2-DC06-4952-821C-0763D9DD00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ADA662-0220-4AE0-AAEF-20D47D60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DE9A2D0-4968-42B0-BE2C-20375BA2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9BC30-D5CA-44F9-A6E5-BCF65889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3C867-01BD-48DC-B9C2-A749AAF41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1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12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2236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84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252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60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9719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35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89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9F6B8-8285-447A-BD9E-57F8A66A7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96FDD-BEE6-47CA-AC64-4A12AC66B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2FA887-0B19-4263-ACA8-ED2912FB1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9698F1-D15E-4B1B-B27C-50018DC4D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44CDB8-3431-4CFD-B893-3DD71CBD9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8160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0843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259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6428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E1F985-F792-4270-B5B5-587D42F90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785A07-355E-40A1-8A06-49DB950FA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9DD954-E702-41BD-9D1F-A0BE42E28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5133A0-24DA-4D34-B6F8-48B132E7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290C35-C4FB-47C2-8D24-E128A8A7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26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A3D9F-D346-4933-BB65-F09B41DF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BFF304-66F7-4B1B-BEDC-DE75DD73B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F4510E-19CC-4C3E-B95F-A810D9ACE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AE08E5-B1AE-4667-9628-A9AC7DAD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8D373E-555F-4C6B-97FC-74FB02752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678914-3A3F-45C2-8663-138608300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81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457442-1011-4876-AF1C-F4A5C6D16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98B312-B146-45B8-A083-5800C33A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17B2A80-B76A-4F90-A583-A745CEA300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C7A0C6F-E32C-45F0-9B51-EEA3B7CCFA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284C7D-6D47-4270-B0E4-75B3D67EBF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9F155A-5EAF-4E27-94F3-9BC9BE4B3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8C1E177-B673-48D9-AB5F-772FEEB5A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E6E93D5-C0C8-4303-91D0-30F5CBFFE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29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0E4959-85EF-43EA-A8C4-3FA144E3A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8D5553F-74A7-43D8-BDFD-25978F7F9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B2DDBF-236E-40B8-B8F8-6B16FA50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7110E9B-2CCC-4B39-99F0-1A4CDFD78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3409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09364DD-62FA-4D3D-979D-A06124FE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3766DAD-B473-47AD-8A6F-6642590B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491DA5-DFA8-41CC-9D8E-18D0381F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476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AB6D91-CF9C-4880-8971-D712E100B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98189C0-7D2F-44A3-AE62-E70CC240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716DE9-5761-4161-A547-8F6228F0F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01FFA02-E2EA-4E5B-8CD5-A97514F6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14E5EF-FB57-46A4-97CA-E3E4FE325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0A324D-E413-4EC2-851A-3F18DF033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143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D91B9A-A937-451F-B13A-BCB8C3E13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52A2B6D-2FC6-4F17-B9E2-7F05ED8578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DA82A6E-95FB-4577-8A6C-DE4932997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410701-E1F8-45DB-B78A-B665E5DC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9AB575-E7E4-402B-BCD8-157165EB8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FB35E6-79D6-4FCF-B354-B2D982CB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4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5CE24E-D446-44FB-82F9-80BDAECB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FB2C202-D0D7-445C-A0B7-42C238307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4A69F1-BCF8-4C01-AF3A-DEBDCBBA3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0341F-8393-49AA-B1FC-0D8A6604A494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26CAF9-3460-4182-8356-464E660E4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32235-97F7-456E-9412-E2CD983E18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A5FB3-A361-40BA-A2CA-E2766B96D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389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763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emf"/><Relationship Id="rId4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emf"/><Relationship Id="rId5" Type="http://schemas.openxmlformats.org/officeDocument/2006/relationships/customXml" Target="../ink/ink5.xml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openxmlformats.org/officeDocument/2006/relationships/image" Target="../media/image27.emf"/><Relationship Id="rId5" Type="http://schemas.openxmlformats.org/officeDocument/2006/relationships/image" Target="../media/image22.png"/><Relationship Id="rId10" Type="http://schemas.openxmlformats.org/officeDocument/2006/relationships/customXml" Target="../ink/ink1.xml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customXml" Target="../ink/ink3.xml"/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D5F05771-421C-45A1-9A47-804CA7E6AE04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97DCA37-5476-4A93-B665-8EC2FC861545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7D4EE3C-C964-4763-9993-8BB76B74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C62DF2F2-792C-4717-BB27-49CCCBCAD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C405942C-66C8-41F0-99F9-45C058402A71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A877562-41F5-4F42-8ABB-E3C67AA178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CF9C3438-657A-49F2-84A1-9F7ED29737A1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263D29F-6DA2-42E8-BBCE-C5FA6011BD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A12A6AB5-B06D-435D-BE64-734A5C7EC9A1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0AD99C0-55D6-4D26-BDC0-67E8D9F62683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ACE0DA-B813-4D90-A46B-3AC36558B7F3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902DF1C4-78B4-423E-89E4-CD15F0001B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BA48722D-4041-4767-B6F3-EEE882FC1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CEAAA982-DD75-48F1-AF6F-CEA7BF666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5990F75-E733-4CF0-9250-6177C8BF1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8EF27237-55F9-4B23-97D0-0121CAE2426F}"/>
              </a:ext>
            </a:extLst>
          </p:cNvPr>
          <p:cNvSpPr txBox="1"/>
          <p:nvPr/>
        </p:nvSpPr>
        <p:spPr>
          <a:xfrm flipH="1">
            <a:off x="888169" y="1444143"/>
            <a:ext cx="10100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Handling Information Loss of Graph Neural Networks for Session-based Recommendation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KDD_2020</a:t>
            </a:r>
            <a:r>
              <a:rPr lang="zh-CN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0E7BF-C482-43A1-83D0-47DDA428E575}"/>
              </a:ext>
            </a:extLst>
          </p:cNvPr>
          <p:cNvSpPr txBox="1"/>
          <p:nvPr/>
        </p:nvSpPr>
        <p:spPr>
          <a:xfrm>
            <a:off x="7370525" y="5818293"/>
            <a:ext cx="3799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</a:t>
            </a:r>
            <a:r>
              <a:rPr lang="en-US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LeLe</a:t>
            </a:r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Duan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C09595AF-D5BA-4BB9-ACAE-2970DD11BF67}"/>
              </a:ext>
            </a:extLst>
          </p:cNvPr>
          <p:cNvSpPr txBox="1"/>
          <p:nvPr/>
        </p:nvSpPr>
        <p:spPr>
          <a:xfrm>
            <a:off x="1259599" y="2899499"/>
            <a:ext cx="44283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Tianwen</a:t>
            </a: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Chen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tchenaj@cse.ust.hk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Hong Kong University of Science and Technology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Clear Water Bay, Kowloon, Hong Kong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5FC0A90-9DBB-4A81-9036-692C0398579C}"/>
              </a:ext>
            </a:extLst>
          </p:cNvPr>
          <p:cNvSpPr txBox="1"/>
          <p:nvPr/>
        </p:nvSpPr>
        <p:spPr>
          <a:xfrm>
            <a:off x="4741279" y="5216629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2021.1.31  •  ChongQing</a:t>
            </a:r>
            <a:r>
              <a:rPr lang="en-US" altLang="zh-CN" dirty="0"/>
              <a:t> 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id="{35E1194D-40CE-4139-A76D-AF2FEA6306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CE1355DF-2C80-4BD0-88E2-EE5A634D0C0E}"/>
              </a:ext>
            </a:extLst>
          </p:cNvPr>
          <p:cNvSpPr txBox="1"/>
          <p:nvPr/>
        </p:nvSpPr>
        <p:spPr>
          <a:xfrm>
            <a:off x="6255885" y="6317255"/>
            <a:ext cx="52536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Code&amp;dataset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fr-FR" altLang="zh-CN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https://github.com/twchen/lessr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1AAF278-A043-4A68-A48B-E49841465F0A}"/>
              </a:ext>
            </a:extLst>
          </p:cNvPr>
          <p:cNvSpPr txBox="1"/>
          <p:nvPr/>
        </p:nvSpPr>
        <p:spPr>
          <a:xfrm>
            <a:off x="5860483" y="2882389"/>
            <a:ext cx="4314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Raymond Chi-Wing Wong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raywong@cse.ust.hk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Hong Kong University of Science and Technology</a:t>
            </a:r>
          </a:p>
          <a:p>
            <a:pPr algn="ctr"/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Clear Water Bay, Kowloon, Hong Kong</a:t>
            </a:r>
            <a:endParaRPr lang="it-IT" altLang="zh-CN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366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BD4A65C-9504-438C-BBAA-6440B0BD4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4" y="2364228"/>
            <a:ext cx="4714875" cy="18002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38DCA6D-6E6B-4966-AC8C-B81930191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9" y="1919287"/>
            <a:ext cx="5267325" cy="3019425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3AD4F08-683C-4649-97FE-DD0A237BA12C}"/>
              </a:ext>
            </a:extLst>
          </p:cNvPr>
          <p:cNvSpPr txBox="1"/>
          <p:nvPr/>
        </p:nvSpPr>
        <p:spPr>
          <a:xfrm>
            <a:off x="5577849" y="1267368"/>
            <a:ext cx="6145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Overall experiment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1353CD81-0DA7-45B2-9129-398A366B1EB6}"/>
                  </a:ext>
                </a:extLst>
              </p14:cNvPr>
              <p14:cNvContentPartPr/>
              <p14:nvPr/>
            </p14:nvContentPartPr>
            <p14:xfrm>
              <a:off x="1974960" y="2946240"/>
              <a:ext cx="8655480" cy="166428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1353CD81-0DA7-45B2-9129-398A366B1E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5600" y="2936880"/>
                <a:ext cx="8674200" cy="168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363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299E0AE-79E2-467F-B111-C28118552543}"/>
              </a:ext>
            </a:extLst>
          </p:cNvPr>
          <p:cNvSpPr txBox="1"/>
          <p:nvPr/>
        </p:nvSpPr>
        <p:spPr>
          <a:xfrm>
            <a:off x="102082" y="1127353"/>
            <a:ext cx="6145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EOPA Layer.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2B8A24F-78A5-47FB-80D1-C643728F6E30}"/>
              </a:ext>
            </a:extLst>
          </p:cNvPr>
          <p:cNvSpPr txBox="1"/>
          <p:nvPr/>
        </p:nvSpPr>
        <p:spPr>
          <a:xfrm>
            <a:off x="102082" y="4535432"/>
            <a:ext cx="6145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of SGAT Layer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E91ED98-884B-4A62-9156-24990421F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574" y="4879729"/>
            <a:ext cx="4667250" cy="18383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8C2C6AC-4112-438B-83BE-0CF8EB170F72}"/>
              </a:ext>
            </a:extLst>
          </p:cNvPr>
          <p:cNvSpPr txBox="1"/>
          <p:nvPr/>
        </p:nvSpPr>
        <p:spPr>
          <a:xfrm>
            <a:off x="5539527" y="1239954"/>
            <a:ext cx="6145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Order of EOPA and SGAT Layers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F309CCC-5878-4EF3-8A6C-A52B7469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927" y="1948474"/>
            <a:ext cx="5267325" cy="21050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3DEFE9A-97A1-46A0-809C-7AC214D95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25" y="1781721"/>
            <a:ext cx="5476875" cy="25812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D92B9A86-8316-409E-9FF1-53C5A1CA847D}"/>
                  </a:ext>
                </a:extLst>
              </p14:cNvPr>
              <p14:cNvContentPartPr/>
              <p14:nvPr/>
            </p14:nvContentPartPr>
            <p14:xfrm>
              <a:off x="324000" y="1555920"/>
              <a:ext cx="10674720" cy="474984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D92B9A86-8316-409E-9FF1-53C5A1CA84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640" y="1546560"/>
                <a:ext cx="10693440" cy="476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2285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2E2B46C-1CD5-416C-BA6C-1F35D5B97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74" y="5689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Experiment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3AD4F08-683C-4649-97FE-DD0A237BA12C}"/>
              </a:ext>
            </a:extLst>
          </p:cNvPr>
          <p:cNvSpPr txBox="1"/>
          <p:nvPr/>
        </p:nvSpPr>
        <p:spPr>
          <a:xfrm>
            <a:off x="102082" y="491532"/>
            <a:ext cx="6145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Hyper-parameter Study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4A6FC27-F56B-4146-8C06-48901F1B2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8" y="1565644"/>
            <a:ext cx="10734675" cy="3429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墨迹 1">
                <a:extLst>
                  <a:ext uri="{FF2B5EF4-FFF2-40B4-BE49-F238E27FC236}">
                    <a16:creationId xmlns:a16="http://schemas.microsoft.com/office/drawing/2014/main" id="{93D6A626-F782-404D-8959-6F4FB6DF1921}"/>
                  </a:ext>
                </a:extLst>
              </p14:cNvPr>
              <p14:cNvContentPartPr/>
              <p14:nvPr/>
            </p14:nvContentPartPr>
            <p14:xfrm>
              <a:off x="2095560" y="1816200"/>
              <a:ext cx="4908960" cy="2514960"/>
            </p14:xfrm>
          </p:contentPart>
        </mc:Choice>
        <mc:Fallback>
          <p:pic>
            <p:nvPicPr>
              <p:cNvPr id="2" name="墨迹 1">
                <a:extLst>
                  <a:ext uri="{FF2B5EF4-FFF2-40B4-BE49-F238E27FC236}">
                    <a16:creationId xmlns:a16="http://schemas.microsoft.com/office/drawing/2014/main" id="{93D6A626-F782-404D-8959-6F4FB6DF192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6200" y="1806840"/>
                <a:ext cx="4927680" cy="253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864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19A61CC4-87E9-4DEC-81D9-D69D887F9FD8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F282D1C-E161-4E64-8034-86A02513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17349401-2D2F-4F75-96D3-310FBC081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8956EAD-91FF-47DB-84B3-194BBB505909}"/>
                </a:ext>
              </a:extLst>
            </p:cNvPr>
            <p:cNvSpPr/>
            <p:nvPr/>
          </p:nvSpPr>
          <p:spPr>
            <a:xfrm>
              <a:off x="9618133" y="237278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6E9A7CB-6830-4E14-B7E3-12B04439F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55D6C59-3A75-461E-8489-9A955817E2B4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42DD9DCF-8C19-4168-B699-5A5079292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F5C6A7D0-73C9-4927-BC60-5E52DEEE7788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8FF54F2-9A39-4B27-BC40-532451A1A4E7}"/>
                </a:ext>
              </a:extLst>
            </p:cNvPr>
            <p:cNvSpPr/>
            <p:nvPr/>
          </p:nvSpPr>
          <p:spPr>
            <a:xfrm>
              <a:off x="10261930" y="-411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425E0AAD-037B-454F-8B66-0518DCC1DFF5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109B244-0936-430A-8F0B-E4AEAC06C776}"/>
              </a:ext>
            </a:extLst>
          </p:cNvPr>
          <p:cNvSpPr/>
          <p:nvPr/>
        </p:nvSpPr>
        <p:spPr>
          <a:xfrm>
            <a:off x="12000" y="129093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CF856DA-BE9F-4E74-9F60-60DE322F37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19" name="Picture 8" descr="æ¥çæºå¾å">
            <a:extLst>
              <a:ext uri="{FF2B5EF4-FFF2-40B4-BE49-F238E27FC236}">
                <a16:creationId xmlns:a16="http://schemas.microsoft.com/office/drawing/2014/main" id="{E003BD3C-ACDA-4A53-A202-0E8B1B9EE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æ¥çæºå¾å">
            <a:extLst>
              <a:ext uri="{FF2B5EF4-FFF2-40B4-BE49-F238E27FC236}">
                <a16:creationId xmlns:a16="http://schemas.microsoft.com/office/drawing/2014/main" id="{51E3075F-34CF-47E5-B2C4-E2B7ABCD0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æ¥çæºå¾å">
            <a:extLst>
              <a:ext uri="{FF2B5EF4-FFF2-40B4-BE49-F238E27FC236}">
                <a16:creationId xmlns:a16="http://schemas.microsoft.com/office/drawing/2014/main" id="{5D5A8E76-0C7F-41DF-AB9B-9B91F770F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B20EB4B-4C87-4497-97C4-47122643D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27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BFD1A46F-240A-4FB9-93C8-3CAA42A51FAA}"/>
              </a:ext>
            </a:extLst>
          </p:cNvPr>
          <p:cNvGrpSpPr/>
          <p:nvPr/>
        </p:nvGrpSpPr>
        <p:grpSpPr>
          <a:xfrm>
            <a:off x="0" y="-53985"/>
            <a:ext cx="12204000" cy="1107996"/>
            <a:chOff x="0" y="-53985"/>
            <a:chExt cx="12204000" cy="1107996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01B74BC-3AD6-40B4-9E88-819B3515C6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FB6DB75-FC09-4287-A0DA-5F5E5B12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1857505F-0F36-4831-BAA6-42B427F6A45B}"/>
                </a:ext>
              </a:extLst>
            </p:cNvPr>
            <p:cNvSpPr/>
            <p:nvPr/>
          </p:nvSpPr>
          <p:spPr>
            <a:xfrm>
              <a:off x="9618133" y="251883"/>
              <a:ext cx="25738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D1FEE5-44C9-49E1-A60E-FFC29B432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2E67B61-25E4-4063-8DB6-E4B7B8E40186}"/>
                </a:ext>
              </a:extLst>
            </p:cNvPr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39AF456-3BE9-4203-8387-552CD57AE1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D788A64-79BF-4E0F-80C0-A4959CD2E41F}"/>
                </a:ext>
              </a:extLst>
            </p:cNvPr>
            <p:cNvSpPr/>
            <p:nvPr/>
          </p:nvSpPr>
          <p:spPr>
            <a:xfrm>
              <a:off x="1004107" y="-53985"/>
              <a:ext cx="2501413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C0FF79E0-DAD7-49D7-BB6C-263C90EEF9A5}"/>
                </a:ext>
              </a:extLst>
            </p:cNvPr>
            <p:cNvSpPr/>
            <p:nvPr/>
          </p:nvSpPr>
          <p:spPr>
            <a:xfrm>
              <a:off x="10261930" y="54307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558EF018-42BE-4277-BD2B-2D28027E06D4}"/>
              </a:ext>
            </a:extLst>
          </p:cNvPr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89CD3AEB-C5D2-4111-8595-6B5AE5433AFA}"/>
              </a:ext>
            </a:extLst>
          </p:cNvPr>
          <p:cNvSpPr/>
          <p:nvPr/>
        </p:nvSpPr>
        <p:spPr>
          <a:xfrm>
            <a:off x="0" y="1224742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59D87EB-E82A-4200-88B6-AD741D88B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40" y="2035175"/>
            <a:ext cx="3827145" cy="287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27CB497F-949A-48ED-80B2-9FD0F044A26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21" name="Picture 8" descr="æ¥çæºå¾å">
            <a:extLst>
              <a:ext uri="{FF2B5EF4-FFF2-40B4-BE49-F238E27FC236}">
                <a16:creationId xmlns:a16="http://schemas.microsoft.com/office/drawing/2014/main" id="{DD4AA891-889E-413E-A8BC-786625D71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æ¥çæºå¾å">
            <a:extLst>
              <a:ext uri="{FF2B5EF4-FFF2-40B4-BE49-F238E27FC236}">
                <a16:creationId xmlns:a16="http://schemas.microsoft.com/office/drawing/2014/main" id="{86DD7C99-032F-404A-B3F5-95B0A8CE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æ¥çæºå¾å">
            <a:extLst>
              <a:ext uri="{FF2B5EF4-FFF2-40B4-BE49-F238E27FC236}">
                <a16:creationId xmlns:a16="http://schemas.microsoft.com/office/drawing/2014/main" id="{A3BDEF6B-A94D-48EF-8029-7797B7F1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2B2B952-7392-41F4-8048-49545D4CD6B0}"/>
              </a:ext>
            </a:extLst>
          </p:cNvPr>
          <p:cNvSpPr txBox="1"/>
          <p:nvPr/>
        </p:nvSpPr>
        <p:spPr>
          <a:xfrm>
            <a:off x="5032375" y="2035175"/>
            <a:ext cx="403237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1.Background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9F8DBDC-C59E-4071-AE66-3B48BF15D893}"/>
              </a:ext>
            </a:extLst>
          </p:cNvPr>
          <p:cNvSpPr txBox="1"/>
          <p:nvPr/>
        </p:nvSpPr>
        <p:spPr>
          <a:xfrm>
            <a:off x="5041066" y="2822469"/>
            <a:ext cx="3208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2.Method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F5A86D0C-7A03-4E43-B87D-D16AB0B104E2}"/>
              </a:ext>
            </a:extLst>
          </p:cNvPr>
          <p:cNvSpPr txBox="1"/>
          <p:nvPr/>
        </p:nvSpPr>
        <p:spPr>
          <a:xfrm>
            <a:off x="5042136" y="3597666"/>
            <a:ext cx="3576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3.Experiments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4E4F326-A1B2-4C06-8BDB-C6F2A586795C}"/>
              </a:ext>
            </a:extLst>
          </p:cNvPr>
          <p:cNvSpPr txBox="1"/>
          <p:nvPr/>
        </p:nvSpPr>
        <p:spPr>
          <a:xfrm>
            <a:off x="5041066" y="4344924"/>
            <a:ext cx="3236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4.Conclusion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04974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Background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E69F10B-3BF9-4167-8B81-DC5846B12418}"/>
              </a:ext>
            </a:extLst>
          </p:cNvPr>
          <p:cNvSpPr txBox="1"/>
          <p:nvPr/>
        </p:nvSpPr>
        <p:spPr>
          <a:xfrm>
            <a:off x="838200" y="2137646"/>
            <a:ext cx="1153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Lossy session encoding problem.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D218B26-6E3B-49CB-8605-8965FD8F5EDC}"/>
              </a:ext>
            </a:extLst>
          </p:cNvPr>
          <p:cNvSpPr txBox="1"/>
          <p:nvPr/>
        </p:nvSpPr>
        <p:spPr>
          <a:xfrm>
            <a:off x="838200" y="5067859"/>
            <a:ext cx="991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Ineffective long-range dependency capturing problem.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48D7B16-A137-4A4E-8E07-36B6A273E945}"/>
              </a:ext>
            </a:extLst>
          </p:cNvPr>
          <p:cNvSpPr txBox="1"/>
          <p:nvPr/>
        </p:nvSpPr>
        <p:spPr>
          <a:xfrm>
            <a:off x="528320" y="1398798"/>
            <a:ext cx="115316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Two problem of Session-based Recommendation:</a:t>
            </a:r>
            <a:endParaRPr lang="zh-CN" altLang="en-US" sz="2000" dirty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04C0F3-AB66-4D3C-8DC4-0089A3A38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891" y="2874120"/>
            <a:ext cx="5133975" cy="1857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28" y="53551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101600" y="1114251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Overview of model LESSR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1E0D48A-F3FC-4E87-AAB4-36987E5E0611}"/>
              </a:ext>
            </a:extLst>
          </p:cNvPr>
          <p:cNvGrpSpPr/>
          <p:nvPr/>
        </p:nvGrpSpPr>
        <p:grpSpPr>
          <a:xfrm>
            <a:off x="595865" y="1826806"/>
            <a:ext cx="10553700" cy="3792261"/>
            <a:chOff x="712824" y="1837439"/>
            <a:chExt cx="10553700" cy="379226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5431B47-048E-48B9-9059-4FF955286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2824" y="1837439"/>
              <a:ext cx="10553700" cy="2800350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D183FBF-FD16-49FE-8C9D-AF75C4E41A90}"/>
                </a:ext>
              </a:extLst>
            </p:cNvPr>
            <p:cNvSpPr txBox="1"/>
            <p:nvPr/>
          </p:nvSpPr>
          <p:spPr>
            <a:xfrm>
              <a:off x="858577" y="4805112"/>
              <a:ext cx="820751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S2MG:Converting sessions to Edge-order preserving (EOP) multigraphs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476CF534-A5AE-4C0F-A4A3-264038A7BB65}"/>
                </a:ext>
              </a:extLst>
            </p:cNvPr>
            <p:cNvSpPr txBox="1"/>
            <p:nvPr/>
          </p:nvSpPr>
          <p:spPr>
            <a:xfrm>
              <a:off x="858577" y="5229590"/>
              <a:ext cx="539336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S2SG:Converting sessions A short-cut graphs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6500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1428" y="53551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101600" y="1114251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Problem Definition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92E3606-87CD-44C1-91DE-B91BBE5728A7}"/>
              </a:ext>
            </a:extLst>
          </p:cNvPr>
          <p:cNvGrpSpPr/>
          <p:nvPr/>
        </p:nvGrpSpPr>
        <p:grpSpPr>
          <a:xfrm>
            <a:off x="851428" y="1745910"/>
            <a:ext cx="6161566" cy="1300126"/>
            <a:chOff x="851428" y="1745910"/>
            <a:chExt cx="6161566" cy="1300126"/>
          </a:xfrm>
        </p:grpSpPr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73FF974-7DD0-4352-B051-5C00CA9D998C}"/>
                </a:ext>
              </a:extLst>
            </p:cNvPr>
            <p:cNvSpPr txBox="1"/>
            <p:nvPr/>
          </p:nvSpPr>
          <p:spPr>
            <a:xfrm>
              <a:off x="851428" y="1745910"/>
              <a:ext cx="61615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 universal set of items 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70FDCBA4-921F-4490-99AF-DCC7152934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9591" y="1859397"/>
              <a:ext cx="1543050" cy="20955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661C71EB-C959-42E0-A77A-5D27EC206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7673" y="2256541"/>
              <a:ext cx="2613062" cy="278864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BD7321C-19EC-4EDD-BC9E-C21FD5BCD122}"/>
                </a:ext>
              </a:extLst>
            </p:cNvPr>
            <p:cNvSpPr txBox="1"/>
            <p:nvPr/>
          </p:nvSpPr>
          <p:spPr>
            <a:xfrm>
              <a:off x="851428" y="2645926"/>
              <a:ext cx="616156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The objective of the model is to predict the next item  </a:t>
              </a:r>
              <a:endParaRPr lang="zh-CN" altLang="en-US" dirty="0"/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6CD9C596-6952-4E2E-9738-AE66CE2AD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98376" y="2703031"/>
              <a:ext cx="514618" cy="285899"/>
            </a:xfrm>
            <a:prstGeom prst="rect">
              <a:avLst/>
            </a:prstGeom>
          </p:spPr>
        </p:pic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856FC1F5-D1E8-4632-B964-0B1B2D277A1D}"/>
              </a:ext>
            </a:extLst>
          </p:cNvPr>
          <p:cNvSpPr txBox="1"/>
          <p:nvPr/>
        </p:nvSpPr>
        <p:spPr>
          <a:xfrm>
            <a:off x="101600" y="3156557"/>
            <a:ext cx="953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Converting Sessions to Graphs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90425698-3AB6-4C44-AC0C-F299BAF44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425" y="3847404"/>
            <a:ext cx="5362575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69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-88864" y="606844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Edge-Order Preserving Aggregation (EOPA) Layer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431B47-048E-48B9-9059-4FF95528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5150" y="1258743"/>
            <a:ext cx="7282861" cy="1932456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A2FEDF86-BEB1-4934-AC16-7A6D52A498E9}"/>
              </a:ext>
            </a:extLst>
          </p:cNvPr>
          <p:cNvGrpSpPr/>
          <p:nvPr/>
        </p:nvGrpSpPr>
        <p:grpSpPr>
          <a:xfrm>
            <a:off x="140177" y="1274571"/>
            <a:ext cx="4495800" cy="2564004"/>
            <a:chOff x="586744" y="3007678"/>
            <a:chExt cx="4495800" cy="2564004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1AA3112-C492-4919-BAEF-3EDFFD232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032" y="3007678"/>
              <a:ext cx="4467225" cy="2286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C0078544-4902-44A5-BECF-95709648A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6744" y="3423347"/>
              <a:ext cx="4495800" cy="23812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A9996774-0AB9-4907-AE9B-89575813E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6744" y="3848541"/>
              <a:ext cx="3419475" cy="21907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B7436D70-E798-4F80-9DCE-DA8CBEDE0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0556" y="4212439"/>
              <a:ext cx="1685925" cy="238125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4EE12CA7-EDC8-4052-870E-28FFB9F3D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6744" y="4752532"/>
              <a:ext cx="4419600" cy="819150"/>
            </a:xfrm>
            <a:prstGeom prst="rect">
              <a:avLst/>
            </a:prstGeom>
          </p:spPr>
        </p:pic>
      </p:grp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E2B5CC3E-9947-43C3-9E49-FACB1EC8D740}"/>
              </a:ext>
            </a:extLst>
          </p:cNvPr>
          <p:cNvSpPr/>
          <p:nvPr/>
        </p:nvSpPr>
        <p:spPr>
          <a:xfrm>
            <a:off x="7467600" y="1456655"/>
            <a:ext cx="510362" cy="15204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A4B3E641-43CD-48F4-9C78-857436C6A3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677" y="3978618"/>
            <a:ext cx="2019300" cy="3238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8AD8DA6-506D-4ABF-B75D-A670AA6052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7150" y="3429000"/>
            <a:ext cx="5381625" cy="20669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33C37AA7-F145-426D-A52B-9645ED5E637B}"/>
                  </a:ext>
                </a:extLst>
              </p14:cNvPr>
              <p14:cNvContentPartPr/>
              <p14:nvPr/>
            </p14:nvContentPartPr>
            <p14:xfrm>
              <a:off x="419040" y="1276200"/>
              <a:ext cx="8718840" cy="358200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33C37AA7-F145-426D-A52B-9645ED5E63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9680" y="1266840"/>
                <a:ext cx="8737560" cy="360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81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69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-88864" y="606844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Shortcut Graph Attention (SGAT) Layer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431B47-048E-48B9-9059-4FF95528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28" y="1295072"/>
            <a:ext cx="7282861" cy="1932456"/>
          </a:xfrm>
          <a:prstGeom prst="rect">
            <a:avLst/>
          </a:prstGeom>
        </p:spPr>
      </p:pic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E2B5CC3E-9947-43C3-9E49-FACB1EC8D740}"/>
              </a:ext>
            </a:extLst>
          </p:cNvPr>
          <p:cNvSpPr/>
          <p:nvPr/>
        </p:nvSpPr>
        <p:spPr>
          <a:xfrm>
            <a:off x="3746205" y="1542498"/>
            <a:ext cx="510362" cy="152045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DE8864A-D2BC-4F23-A7E6-19ADC852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770" y="3474954"/>
            <a:ext cx="5286375" cy="27813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9B73589B-3674-4F13-8441-8CC7A57CB146}"/>
                  </a:ext>
                </a:extLst>
              </p14:cNvPr>
              <p14:cNvContentPartPr/>
              <p14:nvPr/>
            </p14:nvContentPartPr>
            <p14:xfrm>
              <a:off x="1911240" y="1657440"/>
              <a:ext cx="4578840" cy="365796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9B73589B-3674-4F13-8441-8CC7A57CB1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01880" y="1648080"/>
                <a:ext cx="4597560" cy="367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4648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69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BD07AD3-5A86-4815-8359-2808A73403BF}"/>
                  </a:ext>
                </a:extLst>
              </p:cNvPr>
              <p:cNvSpPr txBox="1"/>
              <p:nvPr/>
            </p:nvSpPr>
            <p:spPr>
              <a:xfrm>
                <a:off x="-88864" y="606844"/>
                <a:ext cx="9063665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Ø"/>
                </a:pPr>
                <a:r>
                  <a:rPr lang="en-US" altLang="zh-CN" sz="28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Readout 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altLang="zh-CN" sz="2800" dirty="0">
                    <a:solidFill>
                      <a:schemeClr val="accent1">
                        <a:lumMod val="75000"/>
                      </a:schemeClr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Layer</a:t>
                </a:r>
                <a:endParaRPr lang="zh-CN" altLang="en-US" sz="28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7BD07AD3-5A86-4815-8359-2808A7340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8864" y="606844"/>
                <a:ext cx="9063665" cy="523220"/>
              </a:xfrm>
              <a:prstGeom prst="rect">
                <a:avLst/>
              </a:prstGeom>
              <a:blipFill>
                <a:blip r:embed="rId2"/>
                <a:stretch>
                  <a:fillRect l="-1345" t="-14118" b="-3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85431B47-048E-48B9-9059-4FF955286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28" y="1295072"/>
            <a:ext cx="7282861" cy="1932456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666FDD21-AFA9-436F-8922-6B91CDD5F2DC}"/>
              </a:ext>
            </a:extLst>
          </p:cNvPr>
          <p:cNvSpPr/>
          <p:nvPr/>
        </p:nvSpPr>
        <p:spPr>
          <a:xfrm>
            <a:off x="6209414" y="1542499"/>
            <a:ext cx="238344" cy="13601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4419BE6-112D-4993-AF90-EDC066D2F1CA}"/>
              </a:ext>
            </a:extLst>
          </p:cNvPr>
          <p:cNvGrpSpPr/>
          <p:nvPr/>
        </p:nvGrpSpPr>
        <p:grpSpPr>
          <a:xfrm>
            <a:off x="838200" y="3392536"/>
            <a:ext cx="6257260" cy="1015663"/>
            <a:chOff x="1311129" y="3439096"/>
            <a:chExt cx="6257260" cy="1015663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2EC8304D-3895-46D4-B728-4D696AA3769A}"/>
                </a:ext>
              </a:extLst>
            </p:cNvPr>
            <p:cNvSpPr txBox="1"/>
            <p:nvPr/>
          </p:nvSpPr>
          <p:spPr>
            <a:xfrm>
              <a:off x="1311129" y="3439096"/>
              <a:ext cx="625726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2000" dirty="0"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Let         denote the final node representation of the last item in the session. The graph-level representation       is defined as follows: </a:t>
              </a:r>
              <a:endParaRPr lang="zh-CN" altLang="en-US" sz="200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F4C42A0-CD20-48F2-B6DF-5E1C05076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5285" y="3444949"/>
              <a:ext cx="361950" cy="36195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53D2EC5D-A61D-42AD-BC27-6A3402B05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06362" y="3799289"/>
              <a:ext cx="314325" cy="295275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24E5116D-153D-4D69-A944-704AAFA65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807" y="4573207"/>
            <a:ext cx="4200525" cy="124777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D553FE3-A786-44A3-B136-F4EEF67464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620" y="5957320"/>
            <a:ext cx="4933950" cy="276225"/>
          </a:xfrm>
          <a:prstGeom prst="rect">
            <a:avLst/>
          </a:prstGeom>
        </p:spPr>
      </p:pic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24E5F4A5-60AF-469F-8741-7AC316B96463}"/>
              </a:ext>
            </a:extLst>
          </p:cNvPr>
          <p:cNvSpPr/>
          <p:nvPr/>
        </p:nvSpPr>
        <p:spPr>
          <a:xfrm>
            <a:off x="6570921" y="1542499"/>
            <a:ext cx="238344" cy="136019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FFAF477-70C6-4664-9602-23334331CC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63809" y="3533654"/>
            <a:ext cx="1362075" cy="21907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071417AD-28F0-437E-B7AB-EFF7E1A2C7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77066" y="3446014"/>
            <a:ext cx="676275" cy="2667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6240DDC-EDFD-417A-A6B7-65A4727804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63809" y="3911217"/>
            <a:ext cx="2847975" cy="2952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7075C69-689F-4F50-B79B-E99110C441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0251" y="4364980"/>
            <a:ext cx="3305175" cy="409575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DEACF5-9DB2-4989-9645-0D36C0CF1D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76768" y="4880877"/>
            <a:ext cx="4162425" cy="3143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" name="墨迹 2">
                <a:extLst>
                  <a:ext uri="{FF2B5EF4-FFF2-40B4-BE49-F238E27FC236}">
                    <a16:creationId xmlns:a16="http://schemas.microsoft.com/office/drawing/2014/main" id="{3BDE1A09-108A-48F1-A9B7-2A2BFD21822B}"/>
                  </a:ext>
                </a:extLst>
              </p14:cNvPr>
              <p14:cNvContentPartPr/>
              <p14:nvPr/>
            </p14:nvContentPartPr>
            <p14:xfrm>
              <a:off x="781200" y="2978280"/>
              <a:ext cx="8839440" cy="2832480"/>
            </p14:xfrm>
          </p:contentPart>
        </mc:Choice>
        <mc:Fallback>
          <p:pic>
            <p:nvPicPr>
              <p:cNvPr id="3" name="墨迹 2">
                <a:extLst>
                  <a:ext uri="{FF2B5EF4-FFF2-40B4-BE49-F238E27FC236}">
                    <a16:creationId xmlns:a16="http://schemas.microsoft.com/office/drawing/2014/main" id="{3BDE1A09-108A-48F1-A9B7-2A2BFD21822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1840" y="2968920"/>
                <a:ext cx="8858160" cy="285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5722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21691"/>
            <a:ext cx="10515600" cy="482946"/>
          </a:xfrm>
        </p:spPr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Method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BD07AD3-5A86-4815-8359-2808A73403BF}"/>
              </a:ext>
            </a:extLst>
          </p:cNvPr>
          <p:cNvSpPr txBox="1"/>
          <p:nvPr/>
        </p:nvSpPr>
        <p:spPr>
          <a:xfrm>
            <a:off x="-88864" y="606844"/>
            <a:ext cx="90636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Prediction and Training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5431B47-048E-48B9-9059-4FF95528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28" y="1295072"/>
            <a:ext cx="7282861" cy="1932456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5550BB1F-5706-42A4-BE8F-4B44944946CD}"/>
              </a:ext>
            </a:extLst>
          </p:cNvPr>
          <p:cNvSpPr/>
          <p:nvPr/>
        </p:nvSpPr>
        <p:spPr>
          <a:xfrm>
            <a:off x="6868633" y="1541721"/>
            <a:ext cx="435934" cy="1467293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803BAEE-61BB-479B-BC50-E56E7C6FC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299" y="3598788"/>
            <a:ext cx="2962275" cy="3714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EFB76C-EFD3-4544-BE42-14DAED43F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746" y="4306956"/>
            <a:ext cx="3543300" cy="5143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ED62A1B-D439-47B5-B941-4E7A9DEC08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1299" y="5358140"/>
            <a:ext cx="17430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323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7577</TotalTime>
  <Words>285</Words>
  <Application>Microsoft Office PowerPoint</Application>
  <PresentationFormat>宽屏</PresentationFormat>
  <Paragraphs>60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等线</vt:lpstr>
      <vt:lpstr>等线 Light</vt:lpstr>
      <vt:lpstr>黑体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1_Office 主题​​</vt:lpstr>
      <vt:lpstr>PowerPoint 演示文稿</vt:lpstr>
      <vt:lpstr>PowerPoint 演示文稿</vt:lpstr>
      <vt:lpstr>Background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L.L</dc:creator>
  <cp:lastModifiedBy>L.L</cp:lastModifiedBy>
  <cp:revision>136</cp:revision>
  <dcterms:created xsi:type="dcterms:W3CDTF">2020-10-25T05:52:47Z</dcterms:created>
  <dcterms:modified xsi:type="dcterms:W3CDTF">2021-01-31T08:20:02Z</dcterms:modified>
</cp:coreProperties>
</file>